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Quattrocento"/>
      <p:regular r:id="rId52"/>
      <p:bold r:id="rId53"/>
    </p:embeddedFont>
    <p:embeddedFont>
      <p:font typeface="Chivo SemiBold"/>
      <p:regular r:id="rId54"/>
      <p:bold r:id="rId55"/>
      <p:italic r:id="rId56"/>
      <p:boldItalic r:id="rId57"/>
    </p:embeddedFont>
    <p:embeddedFont>
      <p:font typeface="Fira Sans Extra Condensed Medium"/>
      <p:regular r:id="rId58"/>
      <p:bold r:id="rId59"/>
      <p:italic r:id="rId60"/>
      <p:boldItalic r:id="rId61"/>
    </p:embeddedFont>
    <p:embeddedFont>
      <p:font typeface="Chivo Medium"/>
      <p:regular r:id="rId62"/>
      <p:bold r:id="rId63"/>
      <p:italic r:id="rId64"/>
      <p:boldItalic r:id="rId65"/>
    </p:embeddedFont>
    <p:embeddedFont>
      <p:font typeface="Lustria"/>
      <p:regular r:id="rId66"/>
    </p:embeddedFont>
    <p:embeddedFont>
      <p:font typeface="Advent Pro"/>
      <p:regular r:id="rId67"/>
      <p:bold r:id="rId68"/>
      <p:italic r:id="rId69"/>
      <p:boldItalic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Bebas Neue"/>
      <p:regular r:id="rId75"/>
    </p:embeddedFont>
    <p:embeddedFont>
      <p:font typeface="Chivo"/>
      <p:regular r:id="rId76"/>
      <p:bold r:id="rId77"/>
      <p:italic r:id="rId78"/>
      <p:boldItalic r:id="rId79"/>
    </p:embeddedFont>
    <p:embeddedFont>
      <p:font typeface="Asap"/>
      <p:regular r:id="rId80"/>
      <p:bold r:id="rId81"/>
      <p:italic r:id="rId82"/>
      <p:boldItalic r:id="rId83"/>
    </p:embeddedFont>
    <p:embeddedFont>
      <p:font typeface="Open Sans Light"/>
      <p:regular r:id="rId84"/>
      <p:bold r:id="rId85"/>
      <p:italic r:id="rId86"/>
      <p:boldItalic r:id="rId87"/>
    </p:embeddedFont>
    <p:embeddedFont>
      <p:font typeface="Open Sans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2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6038C6-8E8D-499A-8353-44F57B1B8FAE}">
  <a:tblStyle styleId="{506038C6-8E8D-499A-8353-44F57B1B8F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08AF60F-9FC5-48F4-B8D2-D57F9ADCBE1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Light-regular.fntdata"/><Relationship Id="rId83" Type="http://schemas.openxmlformats.org/officeDocument/2006/relationships/font" Target="fonts/Asap-boldItalic.fntdata"/><Relationship Id="rId42" Type="http://schemas.openxmlformats.org/officeDocument/2006/relationships/slide" Target="slides/slide36.xml"/><Relationship Id="rId86" Type="http://schemas.openxmlformats.org/officeDocument/2006/relationships/font" Target="fonts/OpenSansLight-italic.fntdata"/><Relationship Id="rId41" Type="http://schemas.openxmlformats.org/officeDocument/2006/relationships/slide" Target="slides/slide35.xml"/><Relationship Id="rId85" Type="http://schemas.openxmlformats.org/officeDocument/2006/relationships/font" Target="fonts/OpenSansLight-bold.fntdata"/><Relationship Id="rId44" Type="http://schemas.openxmlformats.org/officeDocument/2006/relationships/slide" Target="slides/slide38.xml"/><Relationship Id="rId88" Type="http://schemas.openxmlformats.org/officeDocument/2006/relationships/font" Target="fonts/OpenSans-regular.fntdata"/><Relationship Id="rId43" Type="http://schemas.openxmlformats.org/officeDocument/2006/relationships/slide" Target="slides/slide37.xml"/><Relationship Id="rId87" Type="http://schemas.openxmlformats.org/officeDocument/2006/relationships/font" Target="fonts/OpenSansLight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-bold.fntdata"/><Relationship Id="rId80" Type="http://schemas.openxmlformats.org/officeDocument/2006/relationships/font" Target="fonts/Asap-regular.fntdata"/><Relationship Id="rId82" Type="http://schemas.openxmlformats.org/officeDocument/2006/relationships/font" Target="fonts/Asap-italic.fntdata"/><Relationship Id="rId81" Type="http://schemas.openxmlformats.org/officeDocument/2006/relationships/font" Target="fonts/Asap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5.xml"/><Relationship Id="rId75" Type="http://schemas.openxmlformats.org/officeDocument/2006/relationships/font" Target="fonts/BebasNeue-regular.fntdata"/><Relationship Id="rId30" Type="http://schemas.openxmlformats.org/officeDocument/2006/relationships/slide" Target="slides/slide24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7.xml"/><Relationship Id="rId77" Type="http://schemas.openxmlformats.org/officeDocument/2006/relationships/font" Target="fonts/Chivo-bold.fntdata"/><Relationship Id="rId32" Type="http://schemas.openxmlformats.org/officeDocument/2006/relationships/slide" Target="slides/slide26.xml"/><Relationship Id="rId76" Type="http://schemas.openxmlformats.org/officeDocument/2006/relationships/font" Target="fonts/Chivo-regular.fntdata"/><Relationship Id="rId35" Type="http://schemas.openxmlformats.org/officeDocument/2006/relationships/slide" Target="slides/slide29.xml"/><Relationship Id="rId79" Type="http://schemas.openxmlformats.org/officeDocument/2006/relationships/font" Target="fonts/Chivo-boldItalic.fntdata"/><Relationship Id="rId34" Type="http://schemas.openxmlformats.org/officeDocument/2006/relationships/slide" Target="slides/slide28.xml"/><Relationship Id="rId78" Type="http://schemas.openxmlformats.org/officeDocument/2006/relationships/font" Target="fonts/Chivo-italic.fntdata"/><Relationship Id="rId71" Type="http://schemas.openxmlformats.org/officeDocument/2006/relationships/font" Target="fonts/Roboto-regular.fntdata"/><Relationship Id="rId70" Type="http://schemas.openxmlformats.org/officeDocument/2006/relationships/font" Target="fonts/AdventPr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hivoMedium-regular.fntdata"/><Relationship Id="rId61" Type="http://schemas.openxmlformats.org/officeDocument/2006/relationships/font" Target="fonts/FiraSansExtraCondensed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ChivoMedium-italic.fntdata"/><Relationship Id="rId63" Type="http://schemas.openxmlformats.org/officeDocument/2006/relationships/font" Target="fonts/ChivoMedium-bold.fntdata"/><Relationship Id="rId22" Type="http://schemas.openxmlformats.org/officeDocument/2006/relationships/slide" Target="slides/slide16.xml"/><Relationship Id="rId66" Type="http://schemas.openxmlformats.org/officeDocument/2006/relationships/font" Target="fonts/Lustria-regular.fntdata"/><Relationship Id="rId21" Type="http://schemas.openxmlformats.org/officeDocument/2006/relationships/slide" Target="slides/slide15.xml"/><Relationship Id="rId65" Type="http://schemas.openxmlformats.org/officeDocument/2006/relationships/font" Target="fonts/ChivoMedium-boldItalic.fntdata"/><Relationship Id="rId24" Type="http://schemas.openxmlformats.org/officeDocument/2006/relationships/slide" Target="slides/slide18.xml"/><Relationship Id="rId68" Type="http://schemas.openxmlformats.org/officeDocument/2006/relationships/font" Target="fonts/AdventPro-bold.fntdata"/><Relationship Id="rId23" Type="http://schemas.openxmlformats.org/officeDocument/2006/relationships/slide" Target="slides/slide17.xml"/><Relationship Id="rId67" Type="http://schemas.openxmlformats.org/officeDocument/2006/relationships/font" Target="fonts/AdventPro-regular.fntdata"/><Relationship Id="rId60" Type="http://schemas.openxmlformats.org/officeDocument/2006/relationships/font" Target="fonts/FiraSansExtraCondensed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dvent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Quattrocento-bold.fntdata"/><Relationship Id="rId52" Type="http://schemas.openxmlformats.org/officeDocument/2006/relationships/font" Target="fonts/Quattrocento-regular.fntdata"/><Relationship Id="rId11" Type="http://schemas.openxmlformats.org/officeDocument/2006/relationships/slide" Target="slides/slide5.xml"/><Relationship Id="rId55" Type="http://schemas.openxmlformats.org/officeDocument/2006/relationships/font" Target="fonts/ChivoSemiBold-bold.fntdata"/><Relationship Id="rId10" Type="http://schemas.openxmlformats.org/officeDocument/2006/relationships/slide" Target="slides/slide4.xml"/><Relationship Id="rId54" Type="http://schemas.openxmlformats.org/officeDocument/2006/relationships/font" Target="fonts/Chivo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ChivoSemiBold-boldItalic.fntdata"/><Relationship Id="rId12" Type="http://schemas.openxmlformats.org/officeDocument/2006/relationships/slide" Target="slides/slide6.xml"/><Relationship Id="rId56" Type="http://schemas.openxmlformats.org/officeDocument/2006/relationships/font" Target="fonts/ChivoSemiBold-italic.fntdata"/><Relationship Id="rId91" Type="http://schemas.openxmlformats.org/officeDocument/2006/relationships/font" Target="fonts/OpenSans-boldItalic.fntdata"/><Relationship Id="rId90" Type="http://schemas.openxmlformats.org/officeDocument/2006/relationships/font" Target="fonts/OpenSans-italic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Medium-bold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08247ce0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2808247ce0d_1_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08247ce0d_1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808247ce0d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08247ce0d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808247ce0d_1_1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08247ce0d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2808247ce0d_1_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08247ce0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2808247ce0d_1_1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08247ce0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g2808247ce0d_1_2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08247ce0d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808247ce0d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08247ce0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808247ce0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08247ce0d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2808247ce0d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08247ce0d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808247ce0d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0a7a308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280a7a308d4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08247ce0d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808247ce0d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808247ce0d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808247ce0d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808247ce0d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808247ce0d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08247ce0d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808247ce0d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80ae16eb4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80ae16eb44_3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0ae16eb44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80ae16eb44_3_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0ae16eb44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80ae16eb44_3_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80ae16eb44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80ae16eb44_3_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0ae16eb44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80ae16eb44_3_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0ae16eb44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80ae16eb44_3_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0a7a308d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80a7a308d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80ae16eb44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80ae16eb44_3_1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0ae16eb44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80ae16eb44_3_1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80ae16eb44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280ae16eb44_3_1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80ae16eb44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80ae16eb44_3_1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0ae16eb44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80ae16eb44_3_1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08247ce0d_1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2808247ce0d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808247ce0d_1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2808247ce0d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808247ce0d_1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1" name="Google Shape;1271;g2808247ce0d_1_8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80a7a308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80a7a308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808247ce0d_1_9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g2808247ce0d_1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0a7a308d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80a7a308d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808247ce0d_1_9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g2808247ce0d_1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808247ce0d_1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7" name="Google Shape;1457;g2808247ce0d_1_10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808247ce0d_1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5" name="Google Shape;1495;g2808247ce0d_1_10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808247ce0d_1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3" name="Google Shape;1503;g2808247ce0d_1_10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80cd050b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280cd050b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808247ce0d_1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1" name="Google Shape;1661;g2808247ce0d_1_1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0a7a308d4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80a7a308d4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0a7a308d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80a7a308d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0a7a308d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80a7a308d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08247ce0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2808247ce0d_1_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8247ce0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808247ce0d_1_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5150" y="1039100"/>
            <a:ext cx="4663500" cy="2655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800"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50" y="3694463"/>
            <a:ext cx="4663500" cy="40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284000" y="2090550"/>
            <a:ext cx="65760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284000" y="3144450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459100" y="2146153"/>
            <a:ext cx="49698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2" type="title"/>
          </p:nvPr>
        </p:nvSpPr>
        <p:spPr>
          <a:xfrm>
            <a:off x="6965800" y="1048750"/>
            <a:ext cx="14631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459100" y="3045253"/>
            <a:ext cx="4969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hasCustomPrompt="1" type="title"/>
          </p:nvPr>
        </p:nvSpPr>
        <p:spPr>
          <a:xfrm>
            <a:off x="1471267" y="1378200"/>
            <a:ext cx="9660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20000" y="2263410"/>
            <a:ext cx="246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2" type="title"/>
          </p:nvPr>
        </p:nvSpPr>
        <p:spPr>
          <a:xfrm>
            <a:off x="4088829" y="1378200"/>
            <a:ext cx="96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3" type="subTitle"/>
          </p:nvPr>
        </p:nvSpPr>
        <p:spPr>
          <a:xfrm>
            <a:off x="3337500" y="2263410"/>
            <a:ext cx="246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4" type="title"/>
          </p:nvPr>
        </p:nvSpPr>
        <p:spPr>
          <a:xfrm>
            <a:off x="6706329" y="1378200"/>
            <a:ext cx="96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5" type="subTitle"/>
          </p:nvPr>
        </p:nvSpPr>
        <p:spPr>
          <a:xfrm>
            <a:off x="5955000" y="2276362"/>
            <a:ext cx="246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hasCustomPrompt="1" idx="6" type="title"/>
          </p:nvPr>
        </p:nvSpPr>
        <p:spPr>
          <a:xfrm>
            <a:off x="1471267" y="3015200"/>
            <a:ext cx="9660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idx="7" type="subTitle"/>
          </p:nvPr>
        </p:nvSpPr>
        <p:spPr>
          <a:xfrm>
            <a:off x="720000" y="3913362"/>
            <a:ext cx="246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8" type="subTitle"/>
          </p:nvPr>
        </p:nvSpPr>
        <p:spPr>
          <a:xfrm>
            <a:off x="720000" y="1914700"/>
            <a:ext cx="2469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9" type="subTitle"/>
          </p:nvPr>
        </p:nvSpPr>
        <p:spPr>
          <a:xfrm>
            <a:off x="3337500" y="1914700"/>
            <a:ext cx="2469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3" type="subTitle"/>
          </p:nvPr>
        </p:nvSpPr>
        <p:spPr>
          <a:xfrm>
            <a:off x="5955000" y="1922500"/>
            <a:ext cx="2469000" cy="43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4" type="subTitle"/>
          </p:nvPr>
        </p:nvSpPr>
        <p:spPr>
          <a:xfrm>
            <a:off x="720000" y="3559500"/>
            <a:ext cx="2469000" cy="43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5" type="subTitle"/>
          </p:nvPr>
        </p:nvSpPr>
        <p:spPr>
          <a:xfrm>
            <a:off x="3337500" y="3913362"/>
            <a:ext cx="246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6" type="subTitle"/>
          </p:nvPr>
        </p:nvSpPr>
        <p:spPr>
          <a:xfrm>
            <a:off x="3337500" y="3559500"/>
            <a:ext cx="2469000" cy="43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hasCustomPrompt="1" idx="17" type="title"/>
          </p:nvPr>
        </p:nvSpPr>
        <p:spPr>
          <a:xfrm>
            <a:off x="4088829" y="3015200"/>
            <a:ext cx="9663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/>
          <p:nvPr>
            <p:ph idx="18"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2743200" y="3513812"/>
            <a:ext cx="36576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1325850" y="1468712"/>
            <a:ext cx="64923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720000" y="2223350"/>
            <a:ext cx="31089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720000" y="1842350"/>
            <a:ext cx="310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720000" y="320050"/>
            <a:ext cx="310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3" type="pic"/>
          </p:nvPr>
        </p:nvSpPr>
        <p:spPr>
          <a:xfrm>
            <a:off x="4966600" y="749875"/>
            <a:ext cx="3462300" cy="3646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320000" y="2653456"/>
            <a:ext cx="3108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320000" y="2319256"/>
            <a:ext cx="31089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5320000" y="1612296"/>
            <a:ext cx="31089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8"/>
          <p:cNvSpPr/>
          <p:nvPr>
            <p:ph idx="3" type="pic"/>
          </p:nvPr>
        </p:nvSpPr>
        <p:spPr>
          <a:xfrm>
            <a:off x="715100" y="749875"/>
            <a:ext cx="3857100" cy="3646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720000" y="2651602"/>
            <a:ext cx="310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720000" y="2270602"/>
            <a:ext cx="310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720000" y="1611507"/>
            <a:ext cx="31089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19"/>
          <p:cNvSpPr/>
          <p:nvPr>
            <p:ph idx="3" type="pic"/>
          </p:nvPr>
        </p:nvSpPr>
        <p:spPr>
          <a:xfrm>
            <a:off x="4572050" y="749875"/>
            <a:ext cx="3856800" cy="3646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720000" y="2675326"/>
            <a:ext cx="2469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720000" y="1594855"/>
            <a:ext cx="2469000" cy="11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15100" y="2146153"/>
            <a:ext cx="4969800" cy="82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5100" y="1048750"/>
            <a:ext cx="14631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5100" y="3045253"/>
            <a:ext cx="49698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1290763" y="2303125"/>
            <a:ext cx="29076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2" type="subTitle"/>
          </p:nvPr>
        </p:nvSpPr>
        <p:spPr>
          <a:xfrm>
            <a:off x="4945638" y="2303125"/>
            <a:ext cx="29076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1290763" y="2799625"/>
            <a:ext cx="2907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4" type="subTitle"/>
          </p:nvPr>
        </p:nvSpPr>
        <p:spPr>
          <a:xfrm>
            <a:off x="4945638" y="2799625"/>
            <a:ext cx="29076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792888" y="2571750"/>
            <a:ext cx="2190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subTitle"/>
          </p:nvPr>
        </p:nvSpPr>
        <p:spPr>
          <a:xfrm>
            <a:off x="792888" y="2952749"/>
            <a:ext cx="2190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3" type="subTitle"/>
          </p:nvPr>
        </p:nvSpPr>
        <p:spPr>
          <a:xfrm>
            <a:off x="3476696" y="2952749"/>
            <a:ext cx="2190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4" type="subTitle"/>
          </p:nvPr>
        </p:nvSpPr>
        <p:spPr>
          <a:xfrm>
            <a:off x="6160505" y="2952749"/>
            <a:ext cx="2190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5" type="subTitle"/>
          </p:nvPr>
        </p:nvSpPr>
        <p:spPr>
          <a:xfrm>
            <a:off x="3476696" y="2571750"/>
            <a:ext cx="2190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6" type="subTitle"/>
          </p:nvPr>
        </p:nvSpPr>
        <p:spPr>
          <a:xfrm>
            <a:off x="6160505" y="2571750"/>
            <a:ext cx="2190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2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2931775" y="1723875"/>
            <a:ext cx="3931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2931775" y="2867450"/>
            <a:ext cx="3931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2931775" y="4010875"/>
            <a:ext cx="3931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b="1" sz="22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subTitle"/>
          </p:nvPr>
        </p:nvSpPr>
        <p:spPr>
          <a:xfrm>
            <a:off x="2931775" y="1363625"/>
            <a:ext cx="3931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1" name="Google Shape;131;p23"/>
          <p:cNvSpPr txBox="1"/>
          <p:nvPr>
            <p:ph idx="5" type="subTitle"/>
          </p:nvPr>
        </p:nvSpPr>
        <p:spPr>
          <a:xfrm>
            <a:off x="2931775" y="2507131"/>
            <a:ext cx="3931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" name="Google Shape;132;p23"/>
          <p:cNvSpPr txBox="1"/>
          <p:nvPr>
            <p:ph idx="6" type="subTitle"/>
          </p:nvPr>
        </p:nvSpPr>
        <p:spPr>
          <a:xfrm>
            <a:off x="2931775" y="3650636"/>
            <a:ext cx="3931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1710017" y="1518900"/>
            <a:ext cx="25602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1710017" y="1873239"/>
            <a:ext cx="2560200" cy="71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24"/>
          <p:cNvSpPr txBox="1"/>
          <p:nvPr>
            <p:ph idx="3" type="subTitle"/>
          </p:nvPr>
        </p:nvSpPr>
        <p:spPr>
          <a:xfrm>
            <a:off x="5603407" y="1873239"/>
            <a:ext cx="2560200" cy="71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24"/>
          <p:cNvSpPr txBox="1"/>
          <p:nvPr>
            <p:ph idx="4" type="subTitle"/>
          </p:nvPr>
        </p:nvSpPr>
        <p:spPr>
          <a:xfrm>
            <a:off x="1710017" y="3515643"/>
            <a:ext cx="2560200" cy="71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4"/>
          <p:cNvSpPr txBox="1"/>
          <p:nvPr>
            <p:ph idx="5" type="subTitle"/>
          </p:nvPr>
        </p:nvSpPr>
        <p:spPr>
          <a:xfrm>
            <a:off x="5603407" y="3515643"/>
            <a:ext cx="2560200" cy="71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4"/>
          <p:cNvSpPr txBox="1"/>
          <p:nvPr>
            <p:ph idx="6" type="subTitle"/>
          </p:nvPr>
        </p:nvSpPr>
        <p:spPr>
          <a:xfrm>
            <a:off x="1710017" y="3161303"/>
            <a:ext cx="25602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7" type="subTitle"/>
          </p:nvPr>
        </p:nvSpPr>
        <p:spPr>
          <a:xfrm>
            <a:off x="5603405" y="1518900"/>
            <a:ext cx="25602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8" type="subTitle"/>
          </p:nvPr>
        </p:nvSpPr>
        <p:spPr>
          <a:xfrm>
            <a:off x="5603405" y="3161303"/>
            <a:ext cx="25602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1601041" y="1954360"/>
            <a:ext cx="1416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25"/>
          <p:cNvSpPr txBox="1"/>
          <p:nvPr>
            <p:ph idx="2" type="subTitle"/>
          </p:nvPr>
        </p:nvSpPr>
        <p:spPr>
          <a:xfrm>
            <a:off x="4218768" y="1954360"/>
            <a:ext cx="1416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6836017" y="1954360"/>
            <a:ext cx="14130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1" name="Google Shape;151;p25"/>
          <p:cNvSpPr txBox="1"/>
          <p:nvPr>
            <p:ph idx="4" type="subTitle"/>
          </p:nvPr>
        </p:nvSpPr>
        <p:spPr>
          <a:xfrm>
            <a:off x="1601041" y="3608976"/>
            <a:ext cx="1416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" name="Google Shape;152;p25"/>
          <p:cNvSpPr txBox="1"/>
          <p:nvPr>
            <p:ph idx="5" type="subTitle"/>
          </p:nvPr>
        </p:nvSpPr>
        <p:spPr>
          <a:xfrm>
            <a:off x="4218768" y="3608976"/>
            <a:ext cx="1416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6836017" y="3608976"/>
            <a:ext cx="14130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p25"/>
          <p:cNvSpPr txBox="1"/>
          <p:nvPr>
            <p:ph idx="7" type="subTitle"/>
          </p:nvPr>
        </p:nvSpPr>
        <p:spPr>
          <a:xfrm>
            <a:off x="1601041" y="1624400"/>
            <a:ext cx="1416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8" type="subTitle"/>
          </p:nvPr>
        </p:nvSpPr>
        <p:spPr>
          <a:xfrm>
            <a:off x="4218768" y="1624400"/>
            <a:ext cx="1416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9" type="subTitle"/>
          </p:nvPr>
        </p:nvSpPr>
        <p:spPr>
          <a:xfrm>
            <a:off x="6836017" y="1624400"/>
            <a:ext cx="1413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3" type="subTitle"/>
          </p:nvPr>
        </p:nvSpPr>
        <p:spPr>
          <a:xfrm>
            <a:off x="1601041" y="3186575"/>
            <a:ext cx="1416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4" type="subTitle"/>
          </p:nvPr>
        </p:nvSpPr>
        <p:spPr>
          <a:xfrm>
            <a:off x="4218768" y="3186575"/>
            <a:ext cx="1416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5" type="subTitle"/>
          </p:nvPr>
        </p:nvSpPr>
        <p:spPr>
          <a:xfrm>
            <a:off x="6836017" y="3186575"/>
            <a:ext cx="1413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hasCustomPrompt="1" type="title"/>
          </p:nvPr>
        </p:nvSpPr>
        <p:spPr>
          <a:xfrm>
            <a:off x="2286000" y="694044"/>
            <a:ext cx="4572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2286000" y="1342346"/>
            <a:ext cx="4572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hasCustomPrompt="1" idx="2" type="title"/>
          </p:nvPr>
        </p:nvSpPr>
        <p:spPr>
          <a:xfrm>
            <a:off x="2286000" y="2064749"/>
            <a:ext cx="4572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2286000" y="2713051"/>
            <a:ext cx="4572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hasCustomPrompt="1" idx="4" type="title"/>
          </p:nvPr>
        </p:nvSpPr>
        <p:spPr>
          <a:xfrm>
            <a:off x="2286000" y="3435454"/>
            <a:ext cx="4572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2286000" y="4083756"/>
            <a:ext cx="4572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ctrTitle"/>
          </p:nvPr>
        </p:nvSpPr>
        <p:spPr>
          <a:xfrm>
            <a:off x="2430025" y="687400"/>
            <a:ext cx="4284000" cy="9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2971800" y="1485100"/>
            <a:ext cx="3200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27"/>
          <p:cNvSpPr txBox="1"/>
          <p:nvPr/>
        </p:nvSpPr>
        <p:spPr>
          <a:xfrm>
            <a:off x="2212650" y="3774185"/>
            <a:ext cx="471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,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0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and illustrations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0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28"/>
          <p:cNvGrpSpPr/>
          <p:nvPr/>
        </p:nvGrpSpPr>
        <p:grpSpPr>
          <a:xfrm>
            <a:off x="8079904" y="3812363"/>
            <a:ext cx="697985" cy="1049621"/>
            <a:chOff x="2642087" y="2531191"/>
            <a:chExt cx="697985" cy="1049621"/>
          </a:xfrm>
        </p:grpSpPr>
        <p:sp>
          <p:nvSpPr>
            <p:cNvPr id="176" name="Google Shape;176;p28"/>
            <p:cNvSpPr/>
            <p:nvPr/>
          </p:nvSpPr>
          <p:spPr>
            <a:xfrm>
              <a:off x="2642087" y="2880464"/>
              <a:ext cx="289301" cy="258075"/>
            </a:xfrm>
            <a:custGeom>
              <a:rect b="b" l="l" r="r" t="t"/>
              <a:pathLst>
                <a:path extrusionOk="0" h="4576" w="5129">
                  <a:moveTo>
                    <a:pt x="1" y="0"/>
                  </a:moveTo>
                  <a:cubicBezTo>
                    <a:pt x="1" y="0"/>
                    <a:pt x="649" y="1932"/>
                    <a:pt x="1819" y="3012"/>
                  </a:cubicBezTo>
                  <a:cubicBezTo>
                    <a:pt x="2990" y="4092"/>
                    <a:pt x="5128" y="4576"/>
                    <a:pt x="5128" y="4576"/>
                  </a:cubicBezTo>
                  <a:cubicBezTo>
                    <a:pt x="5128" y="4576"/>
                    <a:pt x="4854" y="2234"/>
                    <a:pt x="3884" y="1384"/>
                  </a:cubicBezTo>
                  <a:cubicBezTo>
                    <a:pt x="3652" y="1197"/>
                    <a:pt x="3397" y="1041"/>
                    <a:pt x="3122" y="922"/>
                  </a:cubicBezTo>
                  <a:lnTo>
                    <a:pt x="3122" y="922"/>
                  </a:lnTo>
                  <a:cubicBezTo>
                    <a:pt x="3141" y="1166"/>
                    <a:pt x="3141" y="1411"/>
                    <a:pt x="3122" y="1655"/>
                  </a:cubicBezTo>
                  <a:cubicBezTo>
                    <a:pt x="2936" y="1277"/>
                    <a:pt x="2692" y="933"/>
                    <a:pt x="2397" y="631"/>
                  </a:cubicBezTo>
                  <a:cubicBezTo>
                    <a:pt x="1614" y="367"/>
                    <a:pt x="813" y="1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666847" y="2897891"/>
              <a:ext cx="336456" cy="427944"/>
            </a:xfrm>
            <a:custGeom>
              <a:rect b="b" l="l" r="r" t="t"/>
              <a:pathLst>
                <a:path extrusionOk="0" h="7588" w="5965">
                  <a:moveTo>
                    <a:pt x="21" y="1"/>
                  </a:moveTo>
                  <a:cubicBezTo>
                    <a:pt x="15" y="1"/>
                    <a:pt x="9" y="4"/>
                    <a:pt x="6" y="8"/>
                  </a:cubicBezTo>
                  <a:cubicBezTo>
                    <a:pt x="0" y="17"/>
                    <a:pt x="4" y="27"/>
                    <a:pt x="11" y="32"/>
                  </a:cubicBezTo>
                  <a:cubicBezTo>
                    <a:pt x="302" y="235"/>
                    <a:pt x="597" y="428"/>
                    <a:pt x="888" y="631"/>
                  </a:cubicBezTo>
                  <a:cubicBezTo>
                    <a:pt x="1182" y="835"/>
                    <a:pt x="1471" y="1040"/>
                    <a:pt x="1759" y="1251"/>
                  </a:cubicBezTo>
                  <a:cubicBezTo>
                    <a:pt x="2066" y="1483"/>
                    <a:pt x="2368" y="1723"/>
                    <a:pt x="2656" y="1975"/>
                  </a:cubicBezTo>
                  <a:lnTo>
                    <a:pt x="2615" y="1949"/>
                  </a:lnTo>
                  <a:cubicBezTo>
                    <a:pt x="2294" y="1771"/>
                    <a:pt x="1958" y="1616"/>
                    <a:pt x="1626" y="1464"/>
                  </a:cubicBezTo>
                  <a:cubicBezTo>
                    <a:pt x="1271" y="1301"/>
                    <a:pt x="914" y="1143"/>
                    <a:pt x="561" y="973"/>
                  </a:cubicBezTo>
                  <a:cubicBezTo>
                    <a:pt x="560" y="973"/>
                    <a:pt x="560" y="973"/>
                    <a:pt x="559" y="973"/>
                  </a:cubicBezTo>
                  <a:cubicBezTo>
                    <a:pt x="553" y="973"/>
                    <a:pt x="546" y="985"/>
                    <a:pt x="554" y="985"/>
                  </a:cubicBezTo>
                  <a:cubicBezTo>
                    <a:pt x="751" y="1081"/>
                    <a:pt x="945" y="1184"/>
                    <a:pt x="1142" y="1284"/>
                  </a:cubicBezTo>
                  <a:cubicBezTo>
                    <a:pt x="1488" y="1460"/>
                    <a:pt x="1831" y="1639"/>
                    <a:pt x="2183" y="1808"/>
                  </a:cubicBezTo>
                  <a:cubicBezTo>
                    <a:pt x="2459" y="1935"/>
                    <a:pt x="2723" y="2088"/>
                    <a:pt x="2971" y="2261"/>
                  </a:cubicBezTo>
                  <a:cubicBezTo>
                    <a:pt x="3047" y="2335"/>
                    <a:pt x="3121" y="2398"/>
                    <a:pt x="3193" y="2472"/>
                  </a:cubicBezTo>
                  <a:cubicBezTo>
                    <a:pt x="3415" y="2693"/>
                    <a:pt x="3626" y="2926"/>
                    <a:pt x="3823" y="3170"/>
                  </a:cubicBezTo>
                  <a:cubicBezTo>
                    <a:pt x="3664" y="3149"/>
                    <a:pt x="3503" y="3122"/>
                    <a:pt x="3345" y="3089"/>
                  </a:cubicBezTo>
                  <a:cubicBezTo>
                    <a:pt x="2975" y="3007"/>
                    <a:pt x="2613" y="2885"/>
                    <a:pt x="2267" y="2727"/>
                  </a:cubicBezTo>
                  <a:cubicBezTo>
                    <a:pt x="1915" y="2573"/>
                    <a:pt x="1586" y="2374"/>
                    <a:pt x="1288" y="2134"/>
                  </a:cubicBezTo>
                  <a:cubicBezTo>
                    <a:pt x="1286" y="2133"/>
                    <a:pt x="1284" y="2132"/>
                    <a:pt x="1282" y="2132"/>
                  </a:cubicBezTo>
                  <a:cubicBezTo>
                    <a:pt x="1276" y="2132"/>
                    <a:pt x="1273" y="2139"/>
                    <a:pt x="1279" y="2144"/>
                  </a:cubicBezTo>
                  <a:cubicBezTo>
                    <a:pt x="1449" y="2288"/>
                    <a:pt x="1627" y="2424"/>
                    <a:pt x="1812" y="2547"/>
                  </a:cubicBezTo>
                  <a:cubicBezTo>
                    <a:pt x="2138" y="2758"/>
                    <a:pt x="2488" y="2928"/>
                    <a:pt x="2855" y="3051"/>
                  </a:cubicBezTo>
                  <a:cubicBezTo>
                    <a:pt x="3191" y="3166"/>
                    <a:pt x="3539" y="3235"/>
                    <a:pt x="3894" y="3257"/>
                  </a:cubicBezTo>
                  <a:cubicBezTo>
                    <a:pt x="4067" y="3476"/>
                    <a:pt x="4230" y="3704"/>
                    <a:pt x="4382" y="3939"/>
                  </a:cubicBezTo>
                  <a:cubicBezTo>
                    <a:pt x="5097" y="5057"/>
                    <a:pt x="5522" y="6326"/>
                    <a:pt x="5942" y="7575"/>
                  </a:cubicBezTo>
                  <a:cubicBezTo>
                    <a:pt x="5942" y="7582"/>
                    <a:pt x="5947" y="7587"/>
                    <a:pt x="5953" y="7587"/>
                  </a:cubicBezTo>
                  <a:cubicBezTo>
                    <a:pt x="5959" y="7587"/>
                    <a:pt x="5965" y="7582"/>
                    <a:pt x="5965" y="7575"/>
                  </a:cubicBezTo>
                  <a:cubicBezTo>
                    <a:pt x="5774" y="6852"/>
                    <a:pt x="5548" y="6141"/>
                    <a:pt x="5281" y="5441"/>
                  </a:cubicBezTo>
                  <a:cubicBezTo>
                    <a:pt x="5044" y="4819"/>
                    <a:pt x="4741" y="4224"/>
                    <a:pt x="4377" y="3667"/>
                  </a:cubicBezTo>
                  <a:cubicBezTo>
                    <a:pt x="4317" y="3576"/>
                    <a:pt x="4254" y="3488"/>
                    <a:pt x="4189" y="3401"/>
                  </a:cubicBezTo>
                  <a:cubicBezTo>
                    <a:pt x="4180" y="3350"/>
                    <a:pt x="4168" y="3302"/>
                    <a:pt x="4156" y="3254"/>
                  </a:cubicBezTo>
                  <a:cubicBezTo>
                    <a:pt x="4135" y="3163"/>
                    <a:pt x="4113" y="3072"/>
                    <a:pt x="4091" y="2981"/>
                  </a:cubicBezTo>
                  <a:cubicBezTo>
                    <a:pt x="3954" y="2355"/>
                    <a:pt x="3673" y="1771"/>
                    <a:pt x="3271" y="1272"/>
                  </a:cubicBezTo>
                  <a:cubicBezTo>
                    <a:pt x="3269" y="1270"/>
                    <a:pt x="3268" y="1270"/>
                    <a:pt x="3267" y="1270"/>
                  </a:cubicBezTo>
                  <a:cubicBezTo>
                    <a:pt x="3263" y="1270"/>
                    <a:pt x="3263" y="1277"/>
                    <a:pt x="3263" y="1282"/>
                  </a:cubicBezTo>
                  <a:cubicBezTo>
                    <a:pt x="3518" y="1604"/>
                    <a:pt x="3712" y="1973"/>
                    <a:pt x="3835" y="2367"/>
                  </a:cubicBezTo>
                  <a:cubicBezTo>
                    <a:pt x="3901" y="2554"/>
                    <a:pt x="3959" y="2748"/>
                    <a:pt x="4010" y="2942"/>
                  </a:cubicBezTo>
                  <a:cubicBezTo>
                    <a:pt x="4038" y="3041"/>
                    <a:pt x="4062" y="3142"/>
                    <a:pt x="4087" y="3242"/>
                  </a:cubicBezTo>
                  <a:cubicBezTo>
                    <a:pt x="4089" y="3254"/>
                    <a:pt x="4093" y="3266"/>
                    <a:pt x="4094" y="3278"/>
                  </a:cubicBezTo>
                  <a:cubicBezTo>
                    <a:pt x="3947" y="3091"/>
                    <a:pt x="3791" y="2909"/>
                    <a:pt x="3626" y="2731"/>
                  </a:cubicBezTo>
                  <a:cubicBezTo>
                    <a:pt x="3549" y="2456"/>
                    <a:pt x="3446" y="2194"/>
                    <a:pt x="3354" y="1922"/>
                  </a:cubicBezTo>
                  <a:cubicBezTo>
                    <a:pt x="3354" y="1918"/>
                    <a:pt x="3350" y="1915"/>
                    <a:pt x="3347" y="1915"/>
                  </a:cubicBezTo>
                  <a:cubicBezTo>
                    <a:pt x="3343" y="1915"/>
                    <a:pt x="3340" y="1918"/>
                    <a:pt x="3340" y="1922"/>
                  </a:cubicBezTo>
                  <a:cubicBezTo>
                    <a:pt x="3436" y="2175"/>
                    <a:pt x="3508" y="2438"/>
                    <a:pt x="3592" y="2695"/>
                  </a:cubicBezTo>
                  <a:cubicBezTo>
                    <a:pt x="3443" y="2539"/>
                    <a:pt x="3290" y="2384"/>
                    <a:pt x="3131" y="2237"/>
                  </a:cubicBezTo>
                  <a:cubicBezTo>
                    <a:pt x="2875" y="1997"/>
                    <a:pt x="2603" y="1771"/>
                    <a:pt x="2330" y="1555"/>
                  </a:cubicBezTo>
                  <a:lnTo>
                    <a:pt x="2298" y="1500"/>
                  </a:lnTo>
                  <a:cubicBezTo>
                    <a:pt x="2267" y="1445"/>
                    <a:pt x="2234" y="1392"/>
                    <a:pt x="2202" y="1339"/>
                  </a:cubicBezTo>
                  <a:cubicBezTo>
                    <a:pt x="2135" y="1236"/>
                    <a:pt x="2071" y="1135"/>
                    <a:pt x="1998" y="1039"/>
                  </a:cubicBezTo>
                  <a:cubicBezTo>
                    <a:pt x="1847" y="835"/>
                    <a:pt x="1680" y="644"/>
                    <a:pt x="1514" y="452"/>
                  </a:cubicBezTo>
                  <a:cubicBezTo>
                    <a:pt x="1512" y="451"/>
                    <a:pt x="1510" y="450"/>
                    <a:pt x="1508" y="450"/>
                  </a:cubicBezTo>
                  <a:cubicBezTo>
                    <a:pt x="1502" y="450"/>
                    <a:pt x="1502" y="459"/>
                    <a:pt x="1502" y="464"/>
                  </a:cubicBezTo>
                  <a:cubicBezTo>
                    <a:pt x="1670" y="653"/>
                    <a:pt x="1823" y="855"/>
                    <a:pt x="1958" y="1068"/>
                  </a:cubicBezTo>
                  <a:cubicBezTo>
                    <a:pt x="2020" y="1174"/>
                    <a:pt x="2092" y="1280"/>
                    <a:pt x="2157" y="1387"/>
                  </a:cubicBezTo>
                  <a:lnTo>
                    <a:pt x="2193" y="1450"/>
                  </a:lnTo>
                  <a:cubicBezTo>
                    <a:pt x="2011" y="1315"/>
                    <a:pt x="1830" y="1181"/>
                    <a:pt x="1648" y="1052"/>
                  </a:cubicBezTo>
                  <a:cubicBezTo>
                    <a:pt x="1120" y="685"/>
                    <a:pt x="575" y="332"/>
                    <a:pt x="30" y="3"/>
                  </a:cubicBezTo>
                  <a:cubicBezTo>
                    <a:pt x="27" y="1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3000234" y="2531191"/>
              <a:ext cx="322637" cy="415424"/>
            </a:xfrm>
            <a:custGeom>
              <a:rect b="b" l="l" r="r" t="t"/>
              <a:pathLst>
                <a:path extrusionOk="0" h="7366" w="5720">
                  <a:moveTo>
                    <a:pt x="5720" y="1"/>
                  </a:moveTo>
                  <a:cubicBezTo>
                    <a:pt x="5719" y="1"/>
                    <a:pt x="1821" y="1126"/>
                    <a:pt x="885" y="2968"/>
                  </a:cubicBezTo>
                  <a:cubicBezTo>
                    <a:pt x="196" y="4326"/>
                    <a:pt x="0" y="5881"/>
                    <a:pt x="331" y="7366"/>
                  </a:cubicBezTo>
                  <a:cubicBezTo>
                    <a:pt x="3458" y="6838"/>
                    <a:pt x="4592" y="5593"/>
                    <a:pt x="4972" y="4381"/>
                  </a:cubicBezTo>
                  <a:cubicBezTo>
                    <a:pt x="4721" y="4275"/>
                    <a:pt x="4450" y="4218"/>
                    <a:pt x="4177" y="4218"/>
                  </a:cubicBezTo>
                  <a:cubicBezTo>
                    <a:pt x="4169" y="4218"/>
                    <a:pt x="4161" y="4218"/>
                    <a:pt x="4153" y="4218"/>
                  </a:cubicBezTo>
                  <a:cubicBezTo>
                    <a:pt x="4441" y="4100"/>
                    <a:pt x="4748" y="4040"/>
                    <a:pt x="5060" y="4040"/>
                  </a:cubicBezTo>
                  <a:cubicBezTo>
                    <a:pt x="5101" y="3829"/>
                    <a:pt x="5128" y="3616"/>
                    <a:pt x="5140" y="3402"/>
                  </a:cubicBezTo>
                  <a:cubicBezTo>
                    <a:pt x="5091" y="3399"/>
                    <a:pt x="5042" y="3398"/>
                    <a:pt x="4993" y="3398"/>
                  </a:cubicBezTo>
                  <a:cubicBezTo>
                    <a:pt x="4551" y="3398"/>
                    <a:pt x="4115" y="3516"/>
                    <a:pt x="3731" y="3738"/>
                  </a:cubicBezTo>
                  <a:cubicBezTo>
                    <a:pt x="4118" y="3260"/>
                    <a:pt x="4592" y="2855"/>
                    <a:pt x="5126" y="2547"/>
                  </a:cubicBezTo>
                  <a:cubicBezTo>
                    <a:pt x="5104" y="2233"/>
                    <a:pt x="5073" y="1966"/>
                    <a:pt x="5080" y="1775"/>
                  </a:cubicBezTo>
                  <a:cubicBezTo>
                    <a:pt x="5101" y="1131"/>
                    <a:pt x="5325" y="510"/>
                    <a:pt x="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951108" y="2577719"/>
              <a:ext cx="324554" cy="752568"/>
            </a:xfrm>
            <a:custGeom>
              <a:rect b="b" l="l" r="r" t="t"/>
              <a:pathLst>
                <a:path extrusionOk="0" h="13344" w="5754">
                  <a:moveTo>
                    <a:pt x="3583" y="4507"/>
                  </a:moveTo>
                  <a:lnTo>
                    <a:pt x="283" y="11387"/>
                  </a:lnTo>
                  <a:lnTo>
                    <a:pt x="283" y="11387"/>
                  </a:lnTo>
                  <a:cubicBezTo>
                    <a:pt x="347" y="10868"/>
                    <a:pt x="423" y="10351"/>
                    <a:pt x="513" y="9834"/>
                  </a:cubicBezTo>
                  <a:cubicBezTo>
                    <a:pt x="686" y="8814"/>
                    <a:pt x="914" y="7806"/>
                    <a:pt x="1196" y="6810"/>
                  </a:cubicBezTo>
                  <a:cubicBezTo>
                    <a:pt x="1338" y="6314"/>
                    <a:pt x="1514" y="5831"/>
                    <a:pt x="1724" y="5361"/>
                  </a:cubicBezTo>
                  <a:cubicBezTo>
                    <a:pt x="1811" y="5329"/>
                    <a:pt x="1895" y="5286"/>
                    <a:pt x="1981" y="5250"/>
                  </a:cubicBezTo>
                  <a:lnTo>
                    <a:pt x="2288" y="5113"/>
                  </a:lnTo>
                  <a:cubicBezTo>
                    <a:pt x="2720" y="4920"/>
                    <a:pt x="3160" y="4729"/>
                    <a:pt x="3583" y="4507"/>
                  </a:cubicBezTo>
                  <a:close/>
                  <a:moveTo>
                    <a:pt x="5745" y="1"/>
                  </a:moveTo>
                  <a:lnTo>
                    <a:pt x="5745" y="1"/>
                  </a:lnTo>
                  <a:cubicBezTo>
                    <a:pt x="5663" y="79"/>
                    <a:pt x="5581" y="155"/>
                    <a:pt x="5500" y="235"/>
                  </a:cubicBezTo>
                  <a:cubicBezTo>
                    <a:pt x="4840" y="875"/>
                    <a:pt x="4185" y="1521"/>
                    <a:pt x="3589" y="2222"/>
                  </a:cubicBezTo>
                  <a:cubicBezTo>
                    <a:pt x="3457" y="2377"/>
                    <a:pt x="3328" y="2533"/>
                    <a:pt x="3201" y="2692"/>
                  </a:cubicBezTo>
                  <a:cubicBezTo>
                    <a:pt x="3201" y="2687"/>
                    <a:pt x="3201" y="2682"/>
                    <a:pt x="3201" y="2677"/>
                  </a:cubicBezTo>
                  <a:lnTo>
                    <a:pt x="3246" y="2467"/>
                  </a:lnTo>
                  <a:cubicBezTo>
                    <a:pt x="3277" y="2322"/>
                    <a:pt x="3308" y="2185"/>
                    <a:pt x="3338" y="2049"/>
                  </a:cubicBezTo>
                  <a:cubicBezTo>
                    <a:pt x="3404" y="1768"/>
                    <a:pt x="3457" y="1477"/>
                    <a:pt x="3539" y="1204"/>
                  </a:cubicBezTo>
                  <a:cubicBezTo>
                    <a:pt x="3539" y="1201"/>
                    <a:pt x="3536" y="1197"/>
                    <a:pt x="3532" y="1197"/>
                  </a:cubicBezTo>
                  <a:cubicBezTo>
                    <a:pt x="3529" y="1197"/>
                    <a:pt x="3525" y="1201"/>
                    <a:pt x="3525" y="1204"/>
                  </a:cubicBezTo>
                  <a:cubicBezTo>
                    <a:pt x="3433" y="1483"/>
                    <a:pt x="3330" y="1756"/>
                    <a:pt x="3253" y="2041"/>
                  </a:cubicBezTo>
                  <a:cubicBezTo>
                    <a:pt x="3213" y="2181"/>
                    <a:pt x="3177" y="2323"/>
                    <a:pt x="3146" y="2466"/>
                  </a:cubicBezTo>
                  <a:cubicBezTo>
                    <a:pt x="3129" y="2538"/>
                    <a:pt x="3114" y="2605"/>
                    <a:pt x="3100" y="2675"/>
                  </a:cubicBezTo>
                  <a:cubicBezTo>
                    <a:pt x="3085" y="2731"/>
                    <a:pt x="3076" y="2790"/>
                    <a:pt x="3074" y="2850"/>
                  </a:cubicBezTo>
                  <a:cubicBezTo>
                    <a:pt x="2680" y="3357"/>
                    <a:pt x="2322" y="3892"/>
                    <a:pt x="2005" y="4451"/>
                  </a:cubicBezTo>
                  <a:cubicBezTo>
                    <a:pt x="1808" y="4804"/>
                    <a:pt x="1631" y="5168"/>
                    <a:pt x="1478" y="5543"/>
                  </a:cubicBezTo>
                  <a:lnTo>
                    <a:pt x="1478" y="5406"/>
                  </a:lnTo>
                  <a:lnTo>
                    <a:pt x="1478" y="5084"/>
                  </a:lnTo>
                  <a:cubicBezTo>
                    <a:pt x="1492" y="4691"/>
                    <a:pt x="1528" y="4298"/>
                    <a:pt x="1583" y="3909"/>
                  </a:cubicBezTo>
                  <a:cubicBezTo>
                    <a:pt x="1633" y="3515"/>
                    <a:pt x="1710" y="3124"/>
                    <a:pt x="1814" y="2740"/>
                  </a:cubicBezTo>
                  <a:cubicBezTo>
                    <a:pt x="1814" y="2737"/>
                    <a:pt x="1811" y="2733"/>
                    <a:pt x="1806" y="2733"/>
                  </a:cubicBezTo>
                  <a:cubicBezTo>
                    <a:pt x="1802" y="2733"/>
                    <a:pt x="1799" y="2737"/>
                    <a:pt x="1799" y="2740"/>
                  </a:cubicBezTo>
                  <a:cubicBezTo>
                    <a:pt x="1734" y="2960"/>
                    <a:pt x="1669" y="3179"/>
                    <a:pt x="1612" y="3402"/>
                  </a:cubicBezTo>
                  <a:cubicBezTo>
                    <a:pt x="1514" y="3788"/>
                    <a:pt x="1451" y="4180"/>
                    <a:pt x="1418" y="4574"/>
                  </a:cubicBezTo>
                  <a:cubicBezTo>
                    <a:pt x="1403" y="4773"/>
                    <a:pt x="1391" y="4974"/>
                    <a:pt x="1391" y="5174"/>
                  </a:cubicBezTo>
                  <a:lnTo>
                    <a:pt x="1391" y="5474"/>
                  </a:lnTo>
                  <a:cubicBezTo>
                    <a:pt x="1389" y="5558"/>
                    <a:pt x="1393" y="5642"/>
                    <a:pt x="1403" y="5725"/>
                  </a:cubicBezTo>
                  <a:cubicBezTo>
                    <a:pt x="1225" y="6181"/>
                    <a:pt x="1074" y="6645"/>
                    <a:pt x="950" y="7119"/>
                  </a:cubicBezTo>
                  <a:cubicBezTo>
                    <a:pt x="690" y="8128"/>
                    <a:pt x="479" y="9150"/>
                    <a:pt x="319" y="10180"/>
                  </a:cubicBezTo>
                  <a:cubicBezTo>
                    <a:pt x="239" y="10693"/>
                    <a:pt x="172" y="11211"/>
                    <a:pt x="119" y="11728"/>
                  </a:cubicBezTo>
                  <a:lnTo>
                    <a:pt x="283" y="11387"/>
                  </a:lnTo>
                  <a:lnTo>
                    <a:pt x="283" y="11387"/>
                  </a:lnTo>
                  <a:cubicBezTo>
                    <a:pt x="283" y="11387"/>
                    <a:pt x="283" y="11388"/>
                    <a:pt x="282" y="11388"/>
                  </a:cubicBezTo>
                  <a:lnTo>
                    <a:pt x="282" y="11388"/>
                  </a:lnTo>
                  <a:lnTo>
                    <a:pt x="3594" y="4502"/>
                  </a:lnTo>
                  <a:lnTo>
                    <a:pt x="3594" y="4502"/>
                  </a:lnTo>
                  <a:cubicBezTo>
                    <a:pt x="3591" y="4504"/>
                    <a:pt x="3587" y="4506"/>
                    <a:pt x="3583" y="4507"/>
                  </a:cubicBezTo>
                  <a:lnTo>
                    <a:pt x="3583" y="4507"/>
                  </a:lnTo>
                  <a:lnTo>
                    <a:pt x="3625" y="4420"/>
                  </a:lnTo>
                  <a:lnTo>
                    <a:pt x="3625" y="4420"/>
                  </a:lnTo>
                  <a:cubicBezTo>
                    <a:pt x="3332" y="4555"/>
                    <a:pt x="3032" y="4674"/>
                    <a:pt x="2737" y="4802"/>
                  </a:cubicBezTo>
                  <a:cubicBezTo>
                    <a:pt x="2552" y="4883"/>
                    <a:pt x="2368" y="4964"/>
                    <a:pt x="2183" y="5044"/>
                  </a:cubicBezTo>
                  <a:lnTo>
                    <a:pt x="1897" y="5171"/>
                  </a:lnTo>
                  <a:lnTo>
                    <a:pt x="1785" y="5221"/>
                  </a:lnTo>
                  <a:cubicBezTo>
                    <a:pt x="1941" y="4885"/>
                    <a:pt x="2113" y="4557"/>
                    <a:pt x="2303" y="4238"/>
                  </a:cubicBezTo>
                  <a:cubicBezTo>
                    <a:pt x="2615" y="3731"/>
                    <a:pt x="2956" y="3242"/>
                    <a:pt x="3326" y="2774"/>
                  </a:cubicBezTo>
                  <a:cubicBezTo>
                    <a:pt x="3484" y="2683"/>
                    <a:pt x="3633" y="2575"/>
                    <a:pt x="3786" y="2478"/>
                  </a:cubicBezTo>
                  <a:cubicBezTo>
                    <a:pt x="3962" y="2358"/>
                    <a:pt x="4146" y="2246"/>
                    <a:pt x="4331" y="2128"/>
                  </a:cubicBezTo>
                  <a:cubicBezTo>
                    <a:pt x="4514" y="2010"/>
                    <a:pt x="4701" y="1899"/>
                    <a:pt x="4888" y="1788"/>
                  </a:cubicBezTo>
                  <a:lnTo>
                    <a:pt x="4888" y="1788"/>
                  </a:lnTo>
                  <a:lnTo>
                    <a:pt x="3625" y="4420"/>
                  </a:lnTo>
                  <a:lnTo>
                    <a:pt x="3625" y="4420"/>
                  </a:lnTo>
                  <a:cubicBezTo>
                    <a:pt x="3629" y="4418"/>
                    <a:pt x="3632" y="4416"/>
                    <a:pt x="3636" y="4415"/>
                  </a:cubicBezTo>
                  <a:lnTo>
                    <a:pt x="3636" y="4415"/>
                  </a:lnTo>
                  <a:lnTo>
                    <a:pt x="3594" y="4502"/>
                  </a:lnTo>
                  <a:lnTo>
                    <a:pt x="3594" y="4502"/>
                  </a:lnTo>
                  <a:cubicBezTo>
                    <a:pt x="3857" y="4364"/>
                    <a:pt x="4113" y="4215"/>
                    <a:pt x="4357" y="4046"/>
                  </a:cubicBezTo>
                  <a:cubicBezTo>
                    <a:pt x="4365" y="4040"/>
                    <a:pt x="4358" y="4033"/>
                    <a:pt x="4350" y="4033"/>
                  </a:cubicBezTo>
                  <a:cubicBezTo>
                    <a:pt x="4170" y="4149"/>
                    <a:pt x="3981" y="4252"/>
                    <a:pt x="3788" y="4343"/>
                  </a:cubicBezTo>
                  <a:cubicBezTo>
                    <a:pt x="3737" y="4367"/>
                    <a:pt x="3687" y="4391"/>
                    <a:pt x="3636" y="4415"/>
                  </a:cubicBezTo>
                  <a:lnTo>
                    <a:pt x="3636" y="4415"/>
                  </a:lnTo>
                  <a:lnTo>
                    <a:pt x="4904" y="1778"/>
                  </a:lnTo>
                  <a:lnTo>
                    <a:pt x="4904" y="1778"/>
                  </a:lnTo>
                  <a:cubicBezTo>
                    <a:pt x="4902" y="1779"/>
                    <a:pt x="4900" y="1781"/>
                    <a:pt x="4899" y="1782"/>
                  </a:cubicBezTo>
                  <a:cubicBezTo>
                    <a:pt x="4895" y="1784"/>
                    <a:pt x="4891" y="1786"/>
                    <a:pt x="4888" y="1788"/>
                  </a:cubicBezTo>
                  <a:lnTo>
                    <a:pt x="4888" y="1788"/>
                  </a:lnTo>
                  <a:lnTo>
                    <a:pt x="4925" y="1710"/>
                  </a:lnTo>
                  <a:lnTo>
                    <a:pt x="4925" y="1710"/>
                  </a:lnTo>
                  <a:cubicBezTo>
                    <a:pt x="4901" y="1722"/>
                    <a:pt x="4876" y="1734"/>
                    <a:pt x="4852" y="1746"/>
                  </a:cubicBezTo>
                  <a:cubicBezTo>
                    <a:pt x="4659" y="1842"/>
                    <a:pt x="4466" y="1946"/>
                    <a:pt x="4276" y="2053"/>
                  </a:cubicBezTo>
                  <a:cubicBezTo>
                    <a:pt x="4088" y="2159"/>
                    <a:pt x="3902" y="2275"/>
                    <a:pt x="3721" y="2394"/>
                  </a:cubicBezTo>
                  <a:cubicBezTo>
                    <a:pt x="3645" y="2435"/>
                    <a:pt x="3580" y="2481"/>
                    <a:pt x="3508" y="2531"/>
                  </a:cubicBezTo>
                  <a:cubicBezTo>
                    <a:pt x="3645" y="2359"/>
                    <a:pt x="3781" y="2193"/>
                    <a:pt x="3918" y="2029"/>
                  </a:cubicBezTo>
                  <a:cubicBezTo>
                    <a:pt x="4496" y="1343"/>
                    <a:pt x="5107" y="687"/>
                    <a:pt x="5727" y="39"/>
                  </a:cubicBezTo>
                  <a:lnTo>
                    <a:pt x="5727" y="39"/>
                  </a:lnTo>
                  <a:lnTo>
                    <a:pt x="4925" y="1710"/>
                  </a:lnTo>
                  <a:lnTo>
                    <a:pt x="4925" y="1710"/>
                  </a:lnTo>
                  <a:cubicBezTo>
                    <a:pt x="4930" y="1708"/>
                    <a:pt x="4935" y="1706"/>
                    <a:pt x="4940" y="1703"/>
                  </a:cubicBezTo>
                  <a:lnTo>
                    <a:pt x="4940" y="1703"/>
                  </a:lnTo>
                  <a:lnTo>
                    <a:pt x="4904" y="1778"/>
                  </a:lnTo>
                  <a:lnTo>
                    <a:pt x="4904" y="1778"/>
                  </a:lnTo>
                  <a:cubicBezTo>
                    <a:pt x="5084" y="1661"/>
                    <a:pt x="5273" y="1556"/>
                    <a:pt x="5469" y="1466"/>
                  </a:cubicBezTo>
                  <a:cubicBezTo>
                    <a:pt x="5476" y="1463"/>
                    <a:pt x="5469" y="1453"/>
                    <a:pt x="5463" y="1453"/>
                  </a:cubicBezTo>
                  <a:cubicBezTo>
                    <a:pt x="5292" y="1549"/>
                    <a:pt x="5111" y="1623"/>
                    <a:pt x="4940" y="1703"/>
                  </a:cubicBezTo>
                  <a:lnTo>
                    <a:pt x="4940" y="1703"/>
                  </a:lnTo>
                  <a:lnTo>
                    <a:pt x="5754" y="11"/>
                  </a:lnTo>
                  <a:lnTo>
                    <a:pt x="5754" y="11"/>
                  </a:lnTo>
                  <a:cubicBezTo>
                    <a:pt x="5745" y="20"/>
                    <a:pt x="5736" y="30"/>
                    <a:pt x="5727" y="39"/>
                  </a:cubicBezTo>
                  <a:lnTo>
                    <a:pt x="5727" y="39"/>
                  </a:lnTo>
                  <a:lnTo>
                    <a:pt x="5745" y="1"/>
                  </a:lnTo>
                  <a:close/>
                  <a:moveTo>
                    <a:pt x="282" y="11388"/>
                  </a:moveTo>
                  <a:lnTo>
                    <a:pt x="119" y="11728"/>
                  </a:lnTo>
                  <a:cubicBezTo>
                    <a:pt x="66" y="12250"/>
                    <a:pt x="11" y="12769"/>
                    <a:pt x="1" y="13302"/>
                  </a:cubicBezTo>
                  <a:cubicBezTo>
                    <a:pt x="1" y="13324"/>
                    <a:pt x="18" y="13343"/>
                    <a:pt x="40" y="13343"/>
                  </a:cubicBezTo>
                  <a:cubicBezTo>
                    <a:pt x="64" y="13343"/>
                    <a:pt x="81" y="13324"/>
                    <a:pt x="81" y="13302"/>
                  </a:cubicBezTo>
                  <a:cubicBezTo>
                    <a:pt x="95" y="13172"/>
                    <a:pt x="107" y="13045"/>
                    <a:pt x="121" y="12916"/>
                  </a:cubicBezTo>
                  <a:cubicBezTo>
                    <a:pt x="166" y="12405"/>
                    <a:pt x="219" y="11896"/>
                    <a:pt x="282" y="113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700405" y="2624417"/>
              <a:ext cx="228722" cy="305392"/>
            </a:xfrm>
            <a:custGeom>
              <a:rect b="b" l="l" r="r" t="t"/>
              <a:pathLst>
                <a:path extrusionOk="0" h="5415" w="4055">
                  <a:moveTo>
                    <a:pt x="0" y="1"/>
                  </a:moveTo>
                  <a:cubicBezTo>
                    <a:pt x="23" y="189"/>
                    <a:pt x="302" y="2349"/>
                    <a:pt x="1169" y="3616"/>
                  </a:cubicBezTo>
                  <a:cubicBezTo>
                    <a:pt x="2078" y="4943"/>
                    <a:pt x="4055" y="5414"/>
                    <a:pt x="4055" y="5414"/>
                  </a:cubicBezTo>
                  <a:cubicBezTo>
                    <a:pt x="3816" y="4166"/>
                    <a:pt x="2820" y="3614"/>
                    <a:pt x="1790" y="2941"/>
                  </a:cubicBezTo>
                  <a:cubicBezTo>
                    <a:pt x="444" y="2061"/>
                    <a:pt x="36" y="175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21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700405" y="2623627"/>
              <a:ext cx="244911" cy="306182"/>
            </a:xfrm>
            <a:custGeom>
              <a:rect b="b" l="l" r="r" t="t"/>
              <a:pathLst>
                <a:path extrusionOk="0" h="5429" w="4342">
                  <a:moveTo>
                    <a:pt x="0" y="1"/>
                  </a:moveTo>
                  <a:cubicBezTo>
                    <a:pt x="0" y="4"/>
                    <a:pt x="0" y="9"/>
                    <a:pt x="0" y="15"/>
                  </a:cubicBezTo>
                  <a:cubicBezTo>
                    <a:pt x="23" y="203"/>
                    <a:pt x="302" y="2363"/>
                    <a:pt x="1169" y="3630"/>
                  </a:cubicBezTo>
                  <a:cubicBezTo>
                    <a:pt x="2078" y="4957"/>
                    <a:pt x="4055" y="5428"/>
                    <a:pt x="4055" y="5428"/>
                  </a:cubicBezTo>
                  <a:cubicBezTo>
                    <a:pt x="4341" y="3226"/>
                    <a:pt x="2942" y="2038"/>
                    <a:pt x="1946" y="1693"/>
                  </a:cubicBezTo>
                  <a:cubicBezTo>
                    <a:pt x="948" y="134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719187" y="2665362"/>
              <a:ext cx="257827" cy="615240"/>
            </a:xfrm>
            <a:custGeom>
              <a:rect b="b" l="l" r="r" t="t"/>
              <a:pathLst>
                <a:path extrusionOk="0" h="10909" w="4571">
                  <a:moveTo>
                    <a:pt x="10" y="0"/>
                  </a:moveTo>
                  <a:cubicBezTo>
                    <a:pt x="6" y="0"/>
                    <a:pt x="1" y="4"/>
                    <a:pt x="7" y="7"/>
                  </a:cubicBezTo>
                  <a:cubicBezTo>
                    <a:pt x="50" y="101"/>
                    <a:pt x="98" y="190"/>
                    <a:pt x="144" y="279"/>
                  </a:cubicBezTo>
                  <a:cubicBezTo>
                    <a:pt x="320" y="639"/>
                    <a:pt x="530" y="982"/>
                    <a:pt x="773" y="1301"/>
                  </a:cubicBezTo>
                  <a:cubicBezTo>
                    <a:pt x="1008" y="1587"/>
                    <a:pt x="1277" y="1846"/>
                    <a:pt x="1572" y="2071"/>
                  </a:cubicBezTo>
                  <a:cubicBezTo>
                    <a:pt x="1865" y="2302"/>
                    <a:pt x="2172" y="2518"/>
                    <a:pt x="2445" y="2768"/>
                  </a:cubicBezTo>
                  <a:cubicBezTo>
                    <a:pt x="2722" y="3015"/>
                    <a:pt x="2962" y="3300"/>
                    <a:pt x="3158" y="3615"/>
                  </a:cubicBezTo>
                  <a:cubicBezTo>
                    <a:pt x="3554" y="4250"/>
                    <a:pt x="3761" y="4976"/>
                    <a:pt x="3921" y="5700"/>
                  </a:cubicBezTo>
                  <a:cubicBezTo>
                    <a:pt x="4106" y="6543"/>
                    <a:pt x="4241" y="7397"/>
                    <a:pt x="4330" y="8256"/>
                  </a:cubicBezTo>
                  <a:cubicBezTo>
                    <a:pt x="4378" y="8693"/>
                    <a:pt x="4416" y="9130"/>
                    <a:pt x="4442" y="9569"/>
                  </a:cubicBezTo>
                  <a:cubicBezTo>
                    <a:pt x="4469" y="10008"/>
                    <a:pt x="4479" y="10447"/>
                    <a:pt x="4498" y="10886"/>
                  </a:cubicBezTo>
                  <a:cubicBezTo>
                    <a:pt x="4499" y="10902"/>
                    <a:pt x="4510" y="10909"/>
                    <a:pt x="4521" y="10909"/>
                  </a:cubicBezTo>
                  <a:cubicBezTo>
                    <a:pt x="4533" y="10909"/>
                    <a:pt x="4545" y="10901"/>
                    <a:pt x="4545" y="10886"/>
                  </a:cubicBezTo>
                  <a:cubicBezTo>
                    <a:pt x="4550" y="10774"/>
                    <a:pt x="4558" y="10665"/>
                    <a:pt x="4558" y="10553"/>
                  </a:cubicBezTo>
                  <a:cubicBezTo>
                    <a:pt x="4570" y="9667"/>
                    <a:pt x="4526" y="8779"/>
                    <a:pt x="4423" y="7899"/>
                  </a:cubicBezTo>
                  <a:cubicBezTo>
                    <a:pt x="4335" y="7058"/>
                    <a:pt x="4195" y="6221"/>
                    <a:pt x="4001" y="5398"/>
                  </a:cubicBezTo>
                  <a:cubicBezTo>
                    <a:pt x="3893" y="4937"/>
                    <a:pt x="3741" y="4488"/>
                    <a:pt x="3545" y="4058"/>
                  </a:cubicBezTo>
                  <a:cubicBezTo>
                    <a:pt x="3537" y="4006"/>
                    <a:pt x="3525" y="3955"/>
                    <a:pt x="3516" y="3903"/>
                  </a:cubicBezTo>
                  <a:cubicBezTo>
                    <a:pt x="3497" y="3806"/>
                    <a:pt x="3478" y="3706"/>
                    <a:pt x="3456" y="3610"/>
                  </a:cubicBezTo>
                  <a:cubicBezTo>
                    <a:pt x="3411" y="3411"/>
                    <a:pt x="3362" y="3214"/>
                    <a:pt x="3298" y="3020"/>
                  </a:cubicBezTo>
                  <a:cubicBezTo>
                    <a:pt x="3175" y="2633"/>
                    <a:pt x="2998" y="2266"/>
                    <a:pt x="2772" y="1928"/>
                  </a:cubicBezTo>
                  <a:cubicBezTo>
                    <a:pt x="2771" y="1926"/>
                    <a:pt x="2769" y="1926"/>
                    <a:pt x="2767" y="1926"/>
                  </a:cubicBezTo>
                  <a:cubicBezTo>
                    <a:pt x="2763" y="1926"/>
                    <a:pt x="2760" y="1931"/>
                    <a:pt x="2760" y="1937"/>
                  </a:cubicBezTo>
                  <a:cubicBezTo>
                    <a:pt x="2981" y="2278"/>
                    <a:pt x="3142" y="2655"/>
                    <a:pt x="3235" y="3050"/>
                  </a:cubicBezTo>
                  <a:cubicBezTo>
                    <a:pt x="3290" y="3245"/>
                    <a:pt x="3333" y="3442"/>
                    <a:pt x="3370" y="3639"/>
                  </a:cubicBezTo>
                  <a:lnTo>
                    <a:pt x="3396" y="3766"/>
                  </a:lnTo>
                  <a:cubicBezTo>
                    <a:pt x="3315" y="3620"/>
                    <a:pt x="3228" y="3482"/>
                    <a:pt x="3130" y="3350"/>
                  </a:cubicBezTo>
                  <a:cubicBezTo>
                    <a:pt x="3123" y="3204"/>
                    <a:pt x="3099" y="3062"/>
                    <a:pt x="3057" y="2923"/>
                  </a:cubicBezTo>
                  <a:cubicBezTo>
                    <a:pt x="3000" y="2748"/>
                    <a:pt x="2923" y="2582"/>
                    <a:pt x="2827" y="2426"/>
                  </a:cubicBezTo>
                  <a:cubicBezTo>
                    <a:pt x="2825" y="2423"/>
                    <a:pt x="2824" y="2422"/>
                    <a:pt x="2822" y="2422"/>
                  </a:cubicBezTo>
                  <a:cubicBezTo>
                    <a:pt x="2818" y="2422"/>
                    <a:pt x="2815" y="2428"/>
                    <a:pt x="2815" y="2432"/>
                  </a:cubicBezTo>
                  <a:cubicBezTo>
                    <a:pt x="2907" y="2590"/>
                    <a:pt x="2979" y="2758"/>
                    <a:pt x="3024" y="2935"/>
                  </a:cubicBezTo>
                  <a:cubicBezTo>
                    <a:pt x="3060" y="3060"/>
                    <a:pt x="3086" y="3188"/>
                    <a:pt x="3103" y="3317"/>
                  </a:cubicBezTo>
                  <a:cubicBezTo>
                    <a:pt x="2906" y="3065"/>
                    <a:pt x="2679" y="2837"/>
                    <a:pt x="2429" y="2635"/>
                  </a:cubicBezTo>
                  <a:cubicBezTo>
                    <a:pt x="2398" y="2564"/>
                    <a:pt x="2361" y="2498"/>
                    <a:pt x="2314" y="2434"/>
                  </a:cubicBezTo>
                  <a:cubicBezTo>
                    <a:pt x="2258" y="2348"/>
                    <a:pt x="2198" y="2264"/>
                    <a:pt x="2133" y="2186"/>
                  </a:cubicBezTo>
                  <a:cubicBezTo>
                    <a:pt x="1677" y="1616"/>
                    <a:pt x="1035" y="1193"/>
                    <a:pt x="713" y="526"/>
                  </a:cubicBezTo>
                  <a:cubicBezTo>
                    <a:pt x="712" y="520"/>
                    <a:pt x="709" y="518"/>
                    <a:pt x="706" y="518"/>
                  </a:cubicBezTo>
                  <a:cubicBezTo>
                    <a:pt x="703" y="518"/>
                    <a:pt x="699" y="521"/>
                    <a:pt x="699" y="526"/>
                  </a:cubicBezTo>
                  <a:cubicBezTo>
                    <a:pt x="788" y="706"/>
                    <a:pt x="895" y="877"/>
                    <a:pt x="1018" y="1035"/>
                  </a:cubicBezTo>
                  <a:cubicBezTo>
                    <a:pt x="1238" y="1327"/>
                    <a:pt x="1490" y="1582"/>
                    <a:pt x="1735" y="1855"/>
                  </a:cubicBezTo>
                  <a:cubicBezTo>
                    <a:pt x="1858" y="1990"/>
                    <a:pt x="1983" y="2126"/>
                    <a:pt x="2097" y="2271"/>
                  </a:cubicBezTo>
                  <a:cubicBezTo>
                    <a:pt x="2153" y="2342"/>
                    <a:pt x="2206" y="2415"/>
                    <a:pt x="2258" y="2492"/>
                  </a:cubicBezTo>
                  <a:lnTo>
                    <a:pt x="2265" y="2501"/>
                  </a:lnTo>
                  <a:cubicBezTo>
                    <a:pt x="1992" y="2295"/>
                    <a:pt x="1718" y="2100"/>
                    <a:pt x="1445" y="1886"/>
                  </a:cubicBezTo>
                  <a:cubicBezTo>
                    <a:pt x="1135" y="1647"/>
                    <a:pt x="859" y="1366"/>
                    <a:pt x="627" y="1049"/>
                  </a:cubicBezTo>
                  <a:cubicBezTo>
                    <a:pt x="398" y="716"/>
                    <a:pt x="192" y="367"/>
                    <a:pt x="15" y="3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3035315" y="2880464"/>
              <a:ext cx="304756" cy="227677"/>
            </a:xfrm>
            <a:custGeom>
              <a:rect b="b" l="l" r="r" t="t"/>
              <a:pathLst>
                <a:path extrusionOk="0" h="4037" w="5403">
                  <a:moveTo>
                    <a:pt x="5372" y="0"/>
                  </a:moveTo>
                  <a:lnTo>
                    <a:pt x="5372" y="0"/>
                  </a:lnTo>
                  <a:cubicBezTo>
                    <a:pt x="4967" y="1171"/>
                    <a:pt x="3491" y="2135"/>
                    <a:pt x="2156" y="2469"/>
                  </a:cubicBezTo>
                  <a:cubicBezTo>
                    <a:pt x="860" y="2791"/>
                    <a:pt x="45" y="3964"/>
                    <a:pt x="1" y="4031"/>
                  </a:cubicBezTo>
                  <a:cubicBezTo>
                    <a:pt x="219" y="3978"/>
                    <a:pt x="429" y="3960"/>
                    <a:pt x="637" y="3960"/>
                  </a:cubicBezTo>
                  <a:cubicBezTo>
                    <a:pt x="1068" y="3960"/>
                    <a:pt x="1492" y="4037"/>
                    <a:pt x="1973" y="4037"/>
                  </a:cubicBezTo>
                  <a:cubicBezTo>
                    <a:pt x="2472" y="4037"/>
                    <a:pt x="3031" y="3955"/>
                    <a:pt x="3723" y="3621"/>
                  </a:cubicBezTo>
                  <a:cubicBezTo>
                    <a:pt x="5403" y="2810"/>
                    <a:pt x="5372" y="0"/>
                    <a:pt x="5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035315" y="2880464"/>
              <a:ext cx="304756" cy="227677"/>
            </a:xfrm>
            <a:custGeom>
              <a:rect b="b" l="l" r="r" t="t"/>
              <a:pathLst>
                <a:path extrusionOk="0" h="4037" w="5403">
                  <a:moveTo>
                    <a:pt x="5372" y="0"/>
                  </a:moveTo>
                  <a:lnTo>
                    <a:pt x="5372" y="0"/>
                  </a:lnTo>
                  <a:cubicBezTo>
                    <a:pt x="4996" y="2645"/>
                    <a:pt x="2972" y="3336"/>
                    <a:pt x="1912" y="3467"/>
                  </a:cubicBezTo>
                  <a:cubicBezTo>
                    <a:pt x="1249" y="3552"/>
                    <a:pt x="604" y="3743"/>
                    <a:pt x="1" y="4031"/>
                  </a:cubicBezTo>
                  <a:cubicBezTo>
                    <a:pt x="219" y="3978"/>
                    <a:pt x="429" y="3960"/>
                    <a:pt x="637" y="3960"/>
                  </a:cubicBezTo>
                  <a:cubicBezTo>
                    <a:pt x="1068" y="3960"/>
                    <a:pt x="1492" y="4037"/>
                    <a:pt x="1973" y="4037"/>
                  </a:cubicBezTo>
                  <a:cubicBezTo>
                    <a:pt x="2472" y="4037"/>
                    <a:pt x="3031" y="3955"/>
                    <a:pt x="3723" y="3621"/>
                  </a:cubicBezTo>
                  <a:cubicBezTo>
                    <a:pt x="5403" y="2810"/>
                    <a:pt x="5372" y="1"/>
                    <a:pt x="5372" y="0"/>
                  </a:cubicBezTo>
                  <a:close/>
                </a:path>
              </a:pathLst>
            </a:custGeom>
            <a:solidFill>
              <a:srgbClr val="191919">
                <a:alpha val="21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2956072" y="2977356"/>
              <a:ext cx="341307" cy="316277"/>
            </a:xfrm>
            <a:custGeom>
              <a:rect b="b" l="l" r="r" t="t"/>
              <a:pathLst>
                <a:path extrusionOk="0" h="5608" w="6051">
                  <a:moveTo>
                    <a:pt x="6038" y="1"/>
                  </a:moveTo>
                  <a:cubicBezTo>
                    <a:pt x="6036" y="1"/>
                    <a:pt x="6035" y="1"/>
                    <a:pt x="6035" y="3"/>
                  </a:cubicBezTo>
                  <a:cubicBezTo>
                    <a:pt x="5675" y="525"/>
                    <a:pt x="5179" y="936"/>
                    <a:pt x="4603" y="1195"/>
                  </a:cubicBezTo>
                  <a:cubicBezTo>
                    <a:pt x="4533" y="1227"/>
                    <a:pt x="4461" y="1257"/>
                    <a:pt x="4389" y="1282"/>
                  </a:cubicBezTo>
                  <a:cubicBezTo>
                    <a:pt x="4641" y="1054"/>
                    <a:pt x="4869" y="799"/>
                    <a:pt x="5071" y="525"/>
                  </a:cubicBezTo>
                  <a:cubicBezTo>
                    <a:pt x="5073" y="521"/>
                    <a:pt x="5073" y="516"/>
                    <a:pt x="5069" y="514"/>
                  </a:cubicBezTo>
                  <a:cubicBezTo>
                    <a:pt x="5068" y="514"/>
                    <a:pt x="5066" y="513"/>
                    <a:pt x="5065" y="513"/>
                  </a:cubicBezTo>
                  <a:cubicBezTo>
                    <a:pt x="5062" y="513"/>
                    <a:pt x="5060" y="514"/>
                    <a:pt x="5059" y="516"/>
                  </a:cubicBezTo>
                  <a:cubicBezTo>
                    <a:pt x="4929" y="689"/>
                    <a:pt x="4783" y="852"/>
                    <a:pt x="4624" y="998"/>
                  </a:cubicBezTo>
                  <a:cubicBezTo>
                    <a:pt x="4486" y="1119"/>
                    <a:pt x="4351" y="1231"/>
                    <a:pt x="4214" y="1342"/>
                  </a:cubicBezTo>
                  <a:cubicBezTo>
                    <a:pt x="4066" y="1390"/>
                    <a:pt x="3919" y="1431"/>
                    <a:pt x="3768" y="1462"/>
                  </a:cubicBezTo>
                  <a:cubicBezTo>
                    <a:pt x="3460" y="1529"/>
                    <a:pt x="3149" y="1572"/>
                    <a:pt x="2842" y="1635"/>
                  </a:cubicBezTo>
                  <a:cubicBezTo>
                    <a:pt x="2650" y="1673"/>
                    <a:pt x="2460" y="1723"/>
                    <a:pt x="2275" y="1785"/>
                  </a:cubicBezTo>
                  <a:cubicBezTo>
                    <a:pt x="2302" y="1757"/>
                    <a:pt x="2330" y="1730"/>
                    <a:pt x="2361" y="1704"/>
                  </a:cubicBezTo>
                  <a:cubicBezTo>
                    <a:pt x="2465" y="1611"/>
                    <a:pt x="2577" y="1527"/>
                    <a:pt x="2693" y="1454"/>
                  </a:cubicBezTo>
                  <a:cubicBezTo>
                    <a:pt x="2818" y="1370"/>
                    <a:pt x="2956" y="1299"/>
                    <a:pt x="3091" y="1219"/>
                  </a:cubicBezTo>
                  <a:cubicBezTo>
                    <a:pt x="3228" y="1138"/>
                    <a:pt x="3365" y="1058"/>
                    <a:pt x="3501" y="986"/>
                  </a:cubicBezTo>
                  <a:cubicBezTo>
                    <a:pt x="3509" y="981"/>
                    <a:pt x="3502" y="972"/>
                    <a:pt x="3494" y="972"/>
                  </a:cubicBezTo>
                  <a:cubicBezTo>
                    <a:pt x="3209" y="1130"/>
                    <a:pt x="2899" y="1239"/>
                    <a:pt x="2626" y="1404"/>
                  </a:cubicBezTo>
                  <a:cubicBezTo>
                    <a:pt x="2506" y="1474"/>
                    <a:pt x="2393" y="1555"/>
                    <a:pt x="2287" y="1646"/>
                  </a:cubicBezTo>
                  <a:cubicBezTo>
                    <a:pt x="2234" y="1694"/>
                    <a:pt x="2181" y="1745"/>
                    <a:pt x="2129" y="1797"/>
                  </a:cubicBezTo>
                  <a:cubicBezTo>
                    <a:pt x="2110" y="1817"/>
                    <a:pt x="2110" y="1845"/>
                    <a:pt x="2073" y="1860"/>
                  </a:cubicBezTo>
                  <a:cubicBezTo>
                    <a:pt x="2037" y="1877"/>
                    <a:pt x="1999" y="1891"/>
                    <a:pt x="1965" y="1908"/>
                  </a:cubicBezTo>
                  <a:cubicBezTo>
                    <a:pt x="1721" y="2026"/>
                    <a:pt x="1495" y="2179"/>
                    <a:pt x="1296" y="2361"/>
                  </a:cubicBezTo>
                  <a:cubicBezTo>
                    <a:pt x="386" y="3180"/>
                    <a:pt x="70" y="4409"/>
                    <a:pt x="2" y="5585"/>
                  </a:cubicBezTo>
                  <a:cubicBezTo>
                    <a:pt x="0" y="5600"/>
                    <a:pt x="12" y="5607"/>
                    <a:pt x="24" y="5607"/>
                  </a:cubicBezTo>
                  <a:cubicBezTo>
                    <a:pt x="37" y="5607"/>
                    <a:pt x="50" y="5600"/>
                    <a:pt x="50" y="5585"/>
                  </a:cubicBezTo>
                  <a:cubicBezTo>
                    <a:pt x="117" y="4876"/>
                    <a:pt x="303" y="4183"/>
                    <a:pt x="603" y="3538"/>
                  </a:cubicBezTo>
                  <a:cubicBezTo>
                    <a:pt x="838" y="3050"/>
                    <a:pt x="1183" y="2621"/>
                    <a:pt x="1612" y="2289"/>
                  </a:cubicBezTo>
                  <a:cubicBezTo>
                    <a:pt x="1838" y="2121"/>
                    <a:pt x="2090" y="1987"/>
                    <a:pt x="2357" y="1896"/>
                  </a:cubicBezTo>
                  <a:cubicBezTo>
                    <a:pt x="2649" y="1805"/>
                    <a:pt x="2945" y="1733"/>
                    <a:pt x="3247" y="1685"/>
                  </a:cubicBezTo>
                  <a:cubicBezTo>
                    <a:pt x="3556" y="1634"/>
                    <a:pt x="3859" y="1562"/>
                    <a:pt x="4157" y="1471"/>
                  </a:cubicBezTo>
                  <a:cubicBezTo>
                    <a:pt x="4414" y="1383"/>
                    <a:pt x="4660" y="1267"/>
                    <a:pt x="4889" y="1123"/>
                  </a:cubicBezTo>
                  <a:cubicBezTo>
                    <a:pt x="5347" y="837"/>
                    <a:pt x="5741" y="458"/>
                    <a:pt x="6047" y="10"/>
                  </a:cubicBezTo>
                  <a:cubicBezTo>
                    <a:pt x="6050" y="5"/>
                    <a:pt x="6043" y="1"/>
                    <a:pt x="6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855001" y="3227425"/>
              <a:ext cx="233855" cy="353387"/>
            </a:xfrm>
            <a:custGeom>
              <a:rect b="b" l="l" r="r" t="t"/>
              <a:pathLst>
                <a:path extrusionOk="0" h="6266" w="4146">
                  <a:moveTo>
                    <a:pt x="1" y="1"/>
                  </a:moveTo>
                  <a:lnTo>
                    <a:pt x="76" y="1546"/>
                  </a:lnTo>
                  <a:lnTo>
                    <a:pt x="311" y="6265"/>
                  </a:lnTo>
                  <a:lnTo>
                    <a:pt x="3836" y="6265"/>
                  </a:lnTo>
                  <a:lnTo>
                    <a:pt x="4070" y="1546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855001" y="3227425"/>
              <a:ext cx="233855" cy="87191"/>
            </a:xfrm>
            <a:custGeom>
              <a:rect b="b" l="l" r="r" t="t"/>
              <a:pathLst>
                <a:path extrusionOk="0" h="1546" w="4146">
                  <a:moveTo>
                    <a:pt x="1" y="1"/>
                  </a:moveTo>
                  <a:lnTo>
                    <a:pt x="76" y="1546"/>
                  </a:lnTo>
                  <a:lnTo>
                    <a:pt x="4070" y="1546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rgbClr val="191919">
                <a:alpha val="21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841070" y="3190992"/>
              <a:ext cx="261719" cy="83186"/>
            </a:xfrm>
            <a:custGeom>
              <a:rect b="b" l="l" r="r" t="t"/>
              <a:pathLst>
                <a:path extrusionOk="0" h="1475" w="4640">
                  <a:moveTo>
                    <a:pt x="1" y="1"/>
                  </a:moveTo>
                  <a:lnTo>
                    <a:pt x="1" y="1475"/>
                  </a:lnTo>
                  <a:lnTo>
                    <a:pt x="4640" y="1475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29"/>
          <p:cNvGrpSpPr/>
          <p:nvPr/>
        </p:nvGrpSpPr>
        <p:grpSpPr>
          <a:xfrm flipH="1">
            <a:off x="7961524" y="3520848"/>
            <a:ext cx="934755" cy="1341135"/>
            <a:chOff x="-232291" y="2712023"/>
            <a:chExt cx="934755" cy="1341135"/>
          </a:xfrm>
        </p:grpSpPr>
        <p:sp>
          <p:nvSpPr>
            <p:cNvPr id="192" name="Google Shape;192;p29"/>
            <p:cNvSpPr/>
            <p:nvPr/>
          </p:nvSpPr>
          <p:spPr>
            <a:xfrm>
              <a:off x="250515" y="2940461"/>
              <a:ext cx="283296" cy="648489"/>
            </a:xfrm>
            <a:custGeom>
              <a:rect b="b" l="l" r="r" t="t"/>
              <a:pathLst>
                <a:path extrusionOk="0" h="10588" w="4626">
                  <a:moveTo>
                    <a:pt x="2890" y="1"/>
                  </a:moveTo>
                  <a:cubicBezTo>
                    <a:pt x="2776" y="1"/>
                    <a:pt x="2660" y="16"/>
                    <a:pt x="2541" y="48"/>
                  </a:cubicBezTo>
                  <a:cubicBezTo>
                    <a:pt x="1760" y="264"/>
                    <a:pt x="1460" y="1116"/>
                    <a:pt x="1312" y="1823"/>
                  </a:cubicBezTo>
                  <a:cubicBezTo>
                    <a:pt x="1132" y="2738"/>
                    <a:pt x="992" y="3664"/>
                    <a:pt x="848" y="4586"/>
                  </a:cubicBezTo>
                  <a:cubicBezTo>
                    <a:pt x="704" y="5510"/>
                    <a:pt x="563" y="6450"/>
                    <a:pt x="429" y="7384"/>
                  </a:cubicBezTo>
                  <a:cubicBezTo>
                    <a:pt x="354" y="7910"/>
                    <a:pt x="278" y="8437"/>
                    <a:pt x="205" y="8965"/>
                  </a:cubicBezTo>
                  <a:lnTo>
                    <a:pt x="93" y="9755"/>
                  </a:lnTo>
                  <a:cubicBezTo>
                    <a:pt x="59" y="10012"/>
                    <a:pt x="14" y="10271"/>
                    <a:pt x="1" y="10532"/>
                  </a:cubicBezTo>
                  <a:cubicBezTo>
                    <a:pt x="9" y="10565"/>
                    <a:pt x="40" y="10587"/>
                    <a:pt x="73" y="10587"/>
                  </a:cubicBezTo>
                  <a:cubicBezTo>
                    <a:pt x="79" y="10587"/>
                    <a:pt x="85" y="10586"/>
                    <a:pt x="92" y="10585"/>
                  </a:cubicBezTo>
                  <a:cubicBezTo>
                    <a:pt x="110" y="10580"/>
                    <a:pt x="128" y="10566"/>
                    <a:pt x="138" y="10547"/>
                  </a:cubicBezTo>
                  <a:cubicBezTo>
                    <a:pt x="239" y="10108"/>
                    <a:pt x="282" y="9650"/>
                    <a:pt x="345" y="9205"/>
                  </a:cubicBezTo>
                  <a:cubicBezTo>
                    <a:pt x="409" y="8757"/>
                    <a:pt x="482" y="8308"/>
                    <a:pt x="541" y="7861"/>
                  </a:cubicBezTo>
                  <a:cubicBezTo>
                    <a:pt x="671" y="6968"/>
                    <a:pt x="805" y="6078"/>
                    <a:pt x="940" y="5188"/>
                  </a:cubicBezTo>
                  <a:cubicBezTo>
                    <a:pt x="1076" y="4298"/>
                    <a:pt x="1213" y="3407"/>
                    <a:pt x="1350" y="2517"/>
                  </a:cubicBezTo>
                  <a:cubicBezTo>
                    <a:pt x="1470" y="1764"/>
                    <a:pt x="1527" y="827"/>
                    <a:pt x="2197" y="335"/>
                  </a:cubicBezTo>
                  <a:cubicBezTo>
                    <a:pt x="2415" y="185"/>
                    <a:pt x="2670" y="109"/>
                    <a:pt x="2927" y="109"/>
                  </a:cubicBezTo>
                  <a:cubicBezTo>
                    <a:pt x="3103" y="109"/>
                    <a:pt x="3280" y="145"/>
                    <a:pt x="3447" y="218"/>
                  </a:cubicBezTo>
                  <a:cubicBezTo>
                    <a:pt x="3885" y="386"/>
                    <a:pt x="4239" y="700"/>
                    <a:pt x="4582" y="1012"/>
                  </a:cubicBezTo>
                  <a:cubicBezTo>
                    <a:pt x="4587" y="1013"/>
                    <a:pt x="4593" y="1014"/>
                    <a:pt x="4597" y="1014"/>
                  </a:cubicBezTo>
                  <a:cubicBezTo>
                    <a:pt x="4617" y="1014"/>
                    <a:pt x="4626" y="1002"/>
                    <a:pt x="4618" y="995"/>
                  </a:cubicBezTo>
                  <a:cubicBezTo>
                    <a:pt x="4149" y="538"/>
                    <a:pt x="3568" y="1"/>
                    <a:pt x="2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352600" y="2871746"/>
              <a:ext cx="349864" cy="368526"/>
            </a:xfrm>
            <a:custGeom>
              <a:rect b="b" l="l" r="r" t="t"/>
              <a:pathLst>
                <a:path extrusionOk="0" h="6017" w="5713">
                  <a:moveTo>
                    <a:pt x="2877" y="1"/>
                  </a:moveTo>
                  <a:cubicBezTo>
                    <a:pt x="2229" y="1"/>
                    <a:pt x="1798" y="676"/>
                    <a:pt x="2206" y="1572"/>
                  </a:cubicBezTo>
                  <a:cubicBezTo>
                    <a:pt x="2206" y="1572"/>
                    <a:pt x="1932" y="1473"/>
                    <a:pt x="1589" y="1473"/>
                  </a:cubicBezTo>
                  <a:cubicBezTo>
                    <a:pt x="1242" y="1473"/>
                    <a:pt x="824" y="1574"/>
                    <a:pt x="549" y="1981"/>
                  </a:cubicBezTo>
                  <a:cubicBezTo>
                    <a:pt x="0" y="2790"/>
                    <a:pt x="655" y="4848"/>
                    <a:pt x="5712" y="6017"/>
                  </a:cubicBezTo>
                  <a:cubicBezTo>
                    <a:pt x="5563" y="4436"/>
                    <a:pt x="5152" y="2890"/>
                    <a:pt x="4495" y="1445"/>
                  </a:cubicBezTo>
                  <a:cubicBezTo>
                    <a:pt x="4020" y="411"/>
                    <a:pt x="3382" y="1"/>
                    <a:pt x="2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52725" y="2963182"/>
              <a:ext cx="232100" cy="257913"/>
            </a:xfrm>
            <a:custGeom>
              <a:rect b="b" l="l" r="r" t="t"/>
              <a:pathLst>
                <a:path extrusionOk="0" h="4211" w="3790">
                  <a:moveTo>
                    <a:pt x="2016" y="1"/>
                  </a:moveTo>
                  <a:cubicBezTo>
                    <a:pt x="2013" y="1"/>
                    <a:pt x="2009" y="3"/>
                    <a:pt x="2008" y="8"/>
                  </a:cubicBezTo>
                  <a:cubicBezTo>
                    <a:pt x="1874" y="500"/>
                    <a:pt x="1811" y="1009"/>
                    <a:pt x="1820" y="1520"/>
                  </a:cubicBezTo>
                  <a:cubicBezTo>
                    <a:pt x="1713" y="1402"/>
                    <a:pt x="1607" y="1285"/>
                    <a:pt x="1499" y="1169"/>
                  </a:cubicBezTo>
                  <a:cubicBezTo>
                    <a:pt x="1252" y="905"/>
                    <a:pt x="1004" y="644"/>
                    <a:pt x="746" y="389"/>
                  </a:cubicBezTo>
                  <a:cubicBezTo>
                    <a:pt x="743" y="386"/>
                    <a:pt x="739" y="385"/>
                    <a:pt x="736" y="385"/>
                  </a:cubicBezTo>
                  <a:cubicBezTo>
                    <a:pt x="728" y="385"/>
                    <a:pt x="722" y="393"/>
                    <a:pt x="729" y="404"/>
                  </a:cubicBezTo>
                  <a:cubicBezTo>
                    <a:pt x="1156" y="864"/>
                    <a:pt x="1559" y="1340"/>
                    <a:pt x="1958" y="1827"/>
                  </a:cubicBezTo>
                  <a:cubicBezTo>
                    <a:pt x="1912" y="1826"/>
                    <a:pt x="1865" y="1826"/>
                    <a:pt x="1818" y="1826"/>
                  </a:cubicBezTo>
                  <a:cubicBezTo>
                    <a:pt x="1557" y="1826"/>
                    <a:pt x="1295" y="1838"/>
                    <a:pt x="1034" y="1861"/>
                  </a:cubicBezTo>
                  <a:cubicBezTo>
                    <a:pt x="691" y="1887"/>
                    <a:pt x="352" y="1930"/>
                    <a:pt x="11" y="1976"/>
                  </a:cubicBezTo>
                  <a:cubicBezTo>
                    <a:pt x="4" y="1980"/>
                    <a:pt x="1" y="1987"/>
                    <a:pt x="2" y="1992"/>
                  </a:cubicBezTo>
                  <a:cubicBezTo>
                    <a:pt x="4" y="1997"/>
                    <a:pt x="7" y="1999"/>
                    <a:pt x="11" y="2000"/>
                  </a:cubicBezTo>
                  <a:cubicBezTo>
                    <a:pt x="349" y="1951"/>
                    <a:pt x="690" y="1920"/>
                    <a:pt x="1033" y="1908"/>
                  </a:cubicBezTo>
                  <a:cubicBezTo>
                    <a:pt x="1143" y="1903"/>
                    <a:pt x="1253" y="1902"/>
                    <a:pt x="1363" y="1902"/>
                  </a:cubicBezTo>
                  <a:cubicBezTo>
                    <a:pt x="1582" y="1902"/>
                    <a:pt x="1801" y="1908"/>
                    <a:pt x="2020" y="1908"/>
                  </a:cubicBezTo>
                  <a:cubicBezTo>
                    <a:pt x="2233" y="2172"/>
                    <a:pt x="2444" y="2437"/>
                    <a:pt x="2651" y="2707"/>
                  </a:cubicBezTo>
                  <a:lnTo>
                    <a:pt x="2372" y="2707"/>
                  </a:lnTo>
                  <a:cubicBezTo>
                    <a:pt x="2219" y="2707"/>
                    <a:pt x="2065" y="2720"/>
                    <a:pt x="1912" y="2734"/>
                  </a:cubicBezTo>
                  <a:cubicBezTo>
                    <a:pt x="1598" y="2758"/>
                    <a:pt x="1286" y="2803"/>
                    <a:pt x="978" y="2871"/>
                  </a:cubicBezTo>
                  <a:cubicBezTo>
                    <a:pt x="973" y="2871"/>
                    <a:pt x="968" y="2876"/>
                    <a:pt x="968" y="2882"/>
                  </a:cubicBezTo>
                  <a:cubicBezTo>
                    <a:pt x="968" y="2888"/>
                    <a:pt x="973" y="2892"/>
                    <a:pt x="978" y="2892"/>
                  </a:cubicBezTo>
                  <a:cubicBezTo>
                    <a:pt x="1288" y="2859"/>
                    <a:pt x="1600" y="2828"/>
                    <a:pt x="1914" y="2818"/>
                  </a:cubicBezTo>
                  <a:lnTo>
                    <a:pt x="2593" y="2818"/>
                  </a:lnTo>
                  <a:cubicBezTo>
                    <a:pt x="2604" y="2819"/>
                    <a:pt x="2615" y="2820"/>
                    <a:pt x="2626" y="2820"/>
                  </a:cubicBezTo>
                  <a:cubicBezTo>
                    <a:pt x="2658" y="2820"/>
                    <a:pt x="2689" y="2815"/>
                    <a:pt x="2720" y="2806"/>
                  </a:cubicBezTo>
                  <a:cubicBezTo>
                    <a:pt x="2857" y="2983"/>
                    <a:pt x="2992" y="3159"/>
                    <a:pt x="3129" y="3336"/>
                  </a:cubicBezTo>
                  <a:cubicBezTo>
                    <a:pt x="3237" y="3473"/>
                    <a:pt x="3342" y="3620"/>
                    <a:pt x="3446" y="3764"/>
                  </a:cubicBezTo>
                  <a:cubicBezTo>
                    <a:pt x="3553" y="3907"/>
                    <a:pt x="3649" y="4071"/>
                    <a:pt x="3767" y="4208"/>
                  </a:cubicBezTo>
                  <a:cubicBezTo>
                    <a:pt x="3769" y="4210"/>
                    <a:pt x="3772" y="4211"/>
                    <a:pt x="3775" y="4211"/>
                  </a:cubicBezTo>
                  <a:cubicBezTo>
                    <a:pt x="3778" y="4211"/>
                    <a:pt x="3782" y="4209"/>
                    <a:pt x="3784" y="4205"/>
                  </a:cubicBezTo>
                  <a:cubicBezTo>
                    <a:pt x="3789" y="4200"/>
                    <a:pt x="3788" y="4191"/>
                    <a:pt x="3782" y="4188"/>
                  </a:cubicBezTo>
                  <a:cubicBezTo>
                    <a:pt x="3705" y="4046"/>
                    <a:pt x="3620" y="3908"/>
                    <a:pt x="3527" y="3778"/>
                  </a:cubicBezTo>
                  <a:cubicBezTo>
                    <a:pt x="3443" y="3641"/>
                    <a:pt x="3357" y="3518"/>
                    <a:pt x="3272" y="3389"/>
                  </a:cubicBezTo>
                  <a:cubicBezTo>
                    <a:pt x="3205" y="3291"/>
                    <a:pt x="3134" y="3195"/>
                    <a:pt x="3073" y="3098"/>
                  </a:cubicBezTo>
                  <a:cubicBezTo>
                    <a:pt x="3073" y="3075"/>
                    <a:pt x="3073" y="3050"/>
                    <a:pt x="3083" y="3026"/>
                  </a:cubicBezTo>
                  <a:lnTo>
                    <a:pt x="3098" y="2888"/>
                  </a:lnTo>
                  <a:cubicBezTo>
                    <a:pt x="3110" y="2796"/>
                    <a:pt x="3126" y="2702"/>
                    <a:pt x="3140" y="2606"/>
                  </a:cubicBezTo>
                  <a:cubicBezTo>
                    <a:pt x="3153" y="2509"/>
                    <a:pt x="3170" y="2417"/>
                    <a:pt x="3188" y="2324"/>
                  </a:cubicBezTo>
                  <a:cubicBezTo>
                    <a:pt x="3200" y="2223"/>
                    <a:pt x="3220" y="2122"/>
                    <a:pt x="3253" y="2024"/>
                  </a:cubicBezTo>
                  <a:cubicBezTo>
                    <a:pt x="3256" y="2017"/>
                    <a:pt x="3250" y="2011"/>
                    <a:pt x="3243" y="2011"/>
                  </a:cubicBezTo>
                  <a:cubicBezTo>
                    <a:pt x="3238" y="2011"/>
                    <a:pt x="3232" y="2015"/>
                    <a:pt x="3232" y="2024"/>
                  </a:cubicBezTo>
                  <a:cubicBezTo>
                    <a:pt x="3220" y="2083"/>
                    <a:pt x="3205" y="2137"/>
                    <a:pt x="3186" y="2192"/>
                  </a:cubicBezTo>
                  <a:cubicBezTo>
                    <a:pt x="3174" y="2235"/>
                    <a:pt x="3164" y="2278"/>
                    <a:pt x="3152" y="2319"/>
                  </a:cubicBezTo>
                  <a:cubicBezTo>
                    <a:pt x="3128" y="2415"/>
                    <a:pt x="3105" y="2513"/>
                    <a:pt x="3083" y="2609"/>
                  </a:cubicBezTo>
                  <a:cubicBezTo>
                    <a:pt x="3061" y="2707"/>
                    <a:pt x="3045" y="2787"/>
                    <a:pt x="3032" y="2882"/>
                  </a:cubicBezTo>
                  <a:cubicBezTo>
                    <a:pt x="3025" y="2926"/>
                    <a:pt x="3018" y="2969"/>
                    <a:pt x="3011" y="3012"/>
                  </a:cubicBezTo>
                  <a:cubicBezTo>
                    <a:pt x="2922" y="2883"/>
                    <a:pt x="2829" y="2756"/>
                    <a:pt x="2738" y="2631"/>
                  </a:cubicBezTo>
                  <a:cubicBezTo>
                    <a:pt x="2466" y="2278"/>
                    <a:pt x="2186" y="1937"/>
                    <a:pt x="1893" y="1606"/>
                  </a:cubicBezTo>
                  <a:lnTo>
                    <a:pt x="1893" y="1596"/>
                  </a:lnTo>
                  <a:cubicBezTo>
                    <a:pt x="1919" y="1066"/>
                    <a:pt x="1907" y="538"/>
                    <a:pt x="2029" y="15"/>
                  </a:cubicBezTo>
                  <a:cubicBezTo>
                    <a:pt x="2029" y="7"/>
                    <a:pt x="2022" y="1"/>
                    <a:pt x="2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49602" y="3036612"/>
              <a:ext cx="67548" cy="2389"/>
            </a:xfrm>
            <a:custGeom>
              <a:rect b="b" l="l" r="r" t="t"/>
              <a:pathLst>
                <a:path extrusionOk="0" h="39" w="1103">
                  <a:moveTo>
                    <a:pt x="677" y="0"/>
                  </a:moveTo>
                  <a:cubicBezTo>
                    <a:pt x="637" y="0"/>
                    <a:pt x="597" y="1"/>
                    <a:pt x="557" y="2"/>
                  </a:cubicBezTo>
                  <a:cubicBezTo>
                    <a:pt x="377" y="2"/>
                    <a:pt x="196" y="2"/>
                    <a:pt x="10" y="14"/>
                  </a:cubicBezTo>
                  <a:cubicBezTo>
                    <a:pt x="5" y="14"/>
                    <a:pt x="0" y="20"/>
                    <a:pt x="0" y="25"/>
                  </a:cubicBezTo>
                  <a:cubicBezTo>
                    <a:pt x="0" y="32"/>
                    <a:pt x="5" y="37"/>
                    <a:pt x="10" y="37"/>
                  </a:cubicBezTo>
                  <a:cubicBezTo>
                    <a:pt x="156" y="27"/>
                    <a:pt x="302" y="22"/>
                    <a:pt x="447" y="22"/>
                  </a:cubicBezTo>
                  <a:cubicBezTo>
                    <a:pt x="484" y="22"/>
                    <a:pt x="521" y="22"/>
                    <a:pt x="557" y="23"/>
                  </a:cubicBezTo>
                  <a:cubicBezTo>
                    <a:pt x="710" y="24"/>
                    <a:pt x="857" y="38"/>
                    <a:pt x="1007" y="38"/>
                  </a:cubicBezTo>
                  <a:cubicBezTo>
                    <a:pt x="1034" y="38"/>
                    <a:pt x="1062" y="38"/>
                    <a:pt x="1089" y="37"/>
                  </a:cubicBezTo>
                  <a:lnTo>
                    <a:pt x="1103" y="30"/>
                  </a:lnTo>
                  <a:cubicBezTo>
                    <a:pt x="962" y="10"/>
                    <a:pt x="819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609374" y="3031039"/>
              <a:ext cx="10043" cy="62962"/>
            </a:xfrm>
            <a:custGeom>
              <a:rect b="b" l="l" r="r" t="t"/>
              <a:pathLst>
                <a:path extrusionOk="0" h="1028" w="164">
                  <a:moveTo>
                    <a:pt x="151" y="1"/>
                  </a:moveTo>
                  <a:cubicBezTo>
                    <a:pt x="146" y="1"/>
                    <a:pt x="141" y="4"/>
                    <a:pt x="141" y="11"/>
                  </a:cubicBezTo>
                  <a:cubicBezTo>
                    <a:pt x="115" y="181"/>
                    <a:pt x="83" y="349"/>
                    <a:pt x="57" y="519"/>
                  </a:cubicBezTo>
                  <a:cubicBezTo>
                    <a:pt x="45" y="604"/>
                    <a:pt x="31" y="690"/>
                    <a:pt x="23" y="776"/>
                  </a:cubicBezTo>
                  <a:cubicBezTo>
                    <a:pt x="7" y="855"/>
                    <a:pt x="0" y="935"/>
                    <a:pt x="2" y="1016"/>
                  </a:cubicBezTo>
                  <a:cubicBezTo>
                    <a:pt x="2" y="1024"/>
                    <a:pt x="9" y="1028"/>
                    <a:pt x="16" y="1028"/>
                  </a:cubicBezTo>
                  <a:cubicBezTo>
                    <a:pt x="23" y="1028"/>
                    <a:pt x="30" y="1024"/>
                    <a:pt x="31" y="1016"/>
                  </a:cubicBezTo>
                  <a:cubicBezTo>
                    <a:pt x="45" y="937"/>
                    <a:pt x="55" y="856"/>
                    <a:pt x="57" y="776"/>
                  </a:cubicBezTo>
                  <a:cubicBezTo>
                    <a:pt x="66" y="690"/>
                    <a:pt x="74" y="609"/>
                    <a:pt x="84" y="527"/>
                  </a:cubicBezTo>
                  <a:cubicBezTo>
                    <a:pt x="105" y="356"/>
                    <a:pt x="126" y="183"/>
                    <a:pt x="163" y="11"/>
                  </a:cubicBezTo>
                  <a:cubicBezTo>
                    <a:pt x="163" y="4"/>
                    <a:pt x="158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583041" y="2945666"/>
              <a:ext cx="12615" cy="63636"/>
            </a:xfrm>
            <a:custGeom>
              <a:rect b="b" l="l" r="r" t="t"/>
              <a:pathLst>
                <a:path extrusionOk="0" h="1039" w="206">
                  <a:moveTo>
                    <a:pt x="191" y="0"/>
                  </a:moveTo>
                  <a:cubicBezTo>
                    <a:pt x="187" y="0"/>
                    <a:pt x="183" y="3"/>
                    <a:pt x="182" y="8"/>
                  </a:cubicBezTo>
                  <a:cubicBezTo>
                    <a:pt x="137" y="176"/>
                    <a:pt x="94" y="346"/>
                    <a:pt x="62" y="517"/>
                  </a:cubicBezTo>
                  <a:cubicBezTo>
                    <a:pt x="46" y="608"/>
                    <a:pt x="33" y="695"/>
                    <a:pt x="21" y="779"/>
                  </a:cubicBezTo>
                  <a:cubicBezTo>
                    <a:pt x="5" y="863"/>
                    <a:pt x="0" y="949"/>
                    <a:pt x="5" y="1033"/>
                  </a:cubicBezTo>
                  <a:cubicBezTo>
                    <a:pt x="5" y="1037"/>
                    <a:pt x="8" y="1038"/>
                    <a:pt x="11" y="1038"/>
                  </a:cubicBezTo>
                  <a:cubicBezTo>
                    <a:pt x="13" y="1038"/>
                    <a:pt x="16" y="1037"/>
                    <a:pt x="17" y="1033"/>
                  </a:cubicBezTo>
                  <a:cubicBezTo>
                    <a:pt x="38" y="954"/>
                    <a:pt x="52" y="872"/>
                    <a:pt x="58" y="790"/>
                  </a:cubicBezTo>
                  <a:cubicBezTo>
                    <a:pt x="69" y="706"/>
                    <a:pt x="81" y="622"/>
                    <a:pt x="96" y="538"/>
                  </a:cubicBezTo>
                  <a:cubicBezTo>
                    <a:pt x="127" y="363"/>
                    <a:pt x="158" y="188"/>
                    <a:pt x="202" y="15"/>
                  </a:cubicBezTo>
                  <a:cubicBezTo>
                    <a:pt x="206" y="6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8568" y="3198417"/>
              <a:ext cx="156284" cy="440615"/>
            </a:xfrm>
            <a:custGeom>
              <a:rect b="b" l="l" r="r" t="t"/>
              <a:pathLst>
                <a:path extrusionOk="0" h="7194" w="2552">
                  <a:moveTo>
                    <a:pt x="1005" y="1"/>
                  </a:moveTo>
                  <a:cubicBezTo>
                    <a:pt x="535" y="1"/>
                    <a:pt x="208" y="511"/>
                    <a:pt x="0" y="890"/>
                  </a:cubicBezTo>
                  <a:cubicBezTo>
                    <a:pt x="0" y="897"/>
                    <a:pt x="4" y="902"/>
                    <a:pt x="11" y="904"/>
                  </a:cubicBezTo>
                  <a:cubicBezTo>
                    <a:pt x="14" y="904"/>
                    <a:pt x="19" y="902"/>
                    <a:pt x="21" y="901"/>
                  </a:cubicBezTo>
                  <a:cubicBezTo>
                    <a:pt x="155" y="699"/>
                    <a:pt x="550" y="139"/>
                    <a:pt x="985" y="139"/>
                  </a:cubicBezTo>
                  <a:cubicBezTo>
                    <a:pt x="994" y="139"/>
                    <a:pt x="1004" y="139"/>
                    <a:pt x="1014" y="139"/>
                  </a:cubicBezTo>
                  <a:cubicBezTo>
                    <a:pt x="1317" y="160"/>
                    <a:pt x="1559" y="374"/>
                    <a:pt x="1706" y="1130"/>
                  </a:cubicBezTo>
                  <a:cubicBezTo>
                    <a:pt x="2068" y="3018"/>
                    <a:pt x="2395" y="6846"/>
                    <a:pt x="2435" y="7096"/>
                  </a:cubicBezTo>
                  <a:cubicBezTo>
                    <a:pt x="2445" y="7162"/>
                    <a:pt x="2471" y="7194"/>
                    <a:pt x="2497" y="7194"/>
                  </a:cubicBezTo>
                  <a:cubicBezTo>
                    <a:pt x="2524" y="7194"/>
                    <a:pt x="2550" y="7156"/>
                    <a:pt x="2550" y="7083"/>
                  </a:cubicBezTo>
                  <a:cubicBezTo>
                    <a:pt x="2551" y="6762"/>
                    <a:pt x="2515" y="6443"/>
                    <a:pt x="2491" y="6136"/>
                  </a:cubicBezTo>
                  <a:cubicBezTo>
                    <a:pt x="2464" y="5817"/>
                    <a:pt x="2433" y="5500"/>
                    <a:pt x="2399" y="5181"/>
                  </a:cubicBezTo>
                  <a:cubicBezTo>
                    <a:pt x="2334" y="4552"/>
                    <a:pt x="2257" y="3923"/>
                    <a:pt x="2171" y="3296"/>
                  </a:cubicBezTo>
                  <a:cubicBezTo>
                    <a:pt x="2087" y="2666"/>
                    <a:pt x="2008" y="2042"/>
                    <a:pt x="1907" y="1418"/>
                  </a:cubicBezTo>
                  <a:cubicBezTo>
                    <a:pt x="1866" y="1132"/>
                    <a:pt x="1801" y="849"/>
                    <a:pt x="1710" y="575"/>
                  </a:cubicBezTo>
                  <a:cubicBezTo>
                    <a:pt x="1641" y="335"/>
                    <a:pt x="1468" y="138"/>
                    <a:pt x="1238" y="42"/>
                  </a:cubicBezTo>
                  <a:cubicBezTo>
                    <a:pt x="1157" y="14"/>
                    <a:pt x="1079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-111467" y="3166142"/>
              <a:ext cx="250778" cy="312975"/>
            </a:xfrm>
            <a:custGeom>
              <a:rect b="b" l="l" r="r" t="t"/>
              <a:pathLst>
                <a:path extrusionOk="0" h="5110" w="4095">
                  <a:moveTo>
                    <a:pt x="2488" y="0"/>
                  </a:moveTo>
                  <a:cubicBezTo>
                    <a:pt x="2374" y="0"/>
                    <a:pt x="2211" y="73"/>
                    <a:pt x="1981" y="257"/>
                  </a:cubicBezTo>
                  <a:cubicBezTo>
                    <a:pt x="71" y="1786"/>
                    <a:pt x="1" y="5110"/>
                    <a:pt x="1" y="5110"/>
                  </a:cubicBezTo>
                  <a:cubicBezTo>
                    <a:pt x="1" y="5110"/>
                    <a:pt x="3402" y="3133"/>
                    <a:pt x="3822" y="1834"/>
                  </a:cubicBezTo>
                  <a:cubicBezTo>
                    <a:pt x="4094" y="997"/>
                    <a:pt x="3908" y="759"/>
                    <a:pt x="3607" y="759"/>
                  </a:cubicBezTo>
                  <a:cubicBezTo>
                    <a:pt x="3209" y="759"/>
                    <a:pt x="2612" y="1176"/>
                    <a:pt x="2612" y="1176"/>
                  </a:cubicBezTo>
                  <a:cubicBezTo>
                    <a:pt x="2612" y="1176"/>
                    <a:pt x="2944" y="0"/>
                    <a:pt x="2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98117" y="3223894"/>
              <a:ext cx="187149" cy="230107"/>
            </a:xfrm>
            <a:custGeom>
              <a:rect b="b" l="l" r="r" t="t"/>
              <a:pathLst>
                <a:path extrusionOk="0" h="3757" w="3056">
                  <a:moveTo>
                    <a:pt x="1424" y="1"/>
                  </a:moveTo>
                  <a:cubicBezTo>
                    <a:pt x="1418" y="1"/>
                    <a:pt x="1411" y="5"/>
                    <a:pt x="1413" y="10"/>
                  </a:cubicBezTo>
                  <a:cubicBezTo>
                    <a:pt x="1459" y="179"/>
                    <a:pt x="1494" y="351"/>
                    <a:pt x="1538" y="519"/>
                  </a:cubicBezTo>
                  <a:cubicBezTo>
                    <a:pt x="1583" y="687"/>
                    <a:pt x="1631" y="843"/>
                    <a:pt x="1689" y="1002"/>
                  </a:cubicBezTo>
                  <a:cubicBezTo>
                    <a:pt x="1564" y="1163"/>
                    <a:pt x="1444" y="1330"/>
                    <a:pt x="1327" y="1496"/>
                  </a:cubicBezTo>
                  <a:cubicBezTo>
                    <a:pt x="1269" y="1331"/>
                    <a:pt x="1192" y="1170"/>
                    <a:pt x="1146" y="1002"/>
                  </a:cubicBezTo>
                  <a:cubicBezTo>
                    <a:pt x="1146" y="995"/>
                    <a:pt x="1140" y="990"/>
                    <a:pt x="1134" y="990"/>
                  </a:cubicBezTo>
                  <a:cubicBezTo>
                    <a:pt x="1128" y="990"/>
                    <a:pt x="1123" y="995"/>
                    <a:pt x="1123" y="1002"/>
                  </a:cubicBezTo>
                  <a:cubicBezTo>
                    <a:pt x="1185" y="1189"/>
                    <a:pt x="1218" y="1383"/>
                    <a:pt x="1274" y="1570"/>
                  </a:cubicBezTo>
                  <a:cubicBezTo>
                    <a:pt x="1197" y="1685"/>
                    <a:pt x="1118" y="1798"/>
                    <a:pt x="1044" y="1914"/>
                  </a:cubicBezTo>
                  <a:cubicBezTo>
                    <a:pt x="907" y="2125"/>
                    <a:pt x="772" y="2343"/>
                    <a:pt x="650" y="2559"/>
                  </a:cubicBezTo>
                  <a:cubicBezTo>
                    <a:pt x="630" y="2568"/>
                    <a:pt x="618" y="2590"/>
                    <a:pt x="621" y="2612"/>
                  </a:cubicBezTo>
                  <a:cubicBezTo>
                    <a:pt x="405" y="2982"/>
                    <a:pt x="203" y="3361"/>
                    <a:pt x="0" y="3740"/>
                  </a:cubicBezTo>
                  <a:cubicBezTo>
                    <a:pt x="0" y="3749"/>
                    <a:pt x="6" y="3757"/>
                    <a:pt x="11" y="3757"/>
                  </a:cubicBezTo>
                  <a:cubicBezTo>
                    <a:pt x="14" y="3757"/>
                    <a:pt x="17" y="3755"/>
                    <a:pt x="19" y="3750"/>
                  </a:cubicBezTo>
                  <a:cubicBezTo>
                    <a:pt x="222" y="3375"/>
                    <a:pt x="446" y="3010"/>
                    <a:pt x="679" y="2652"/>
                  </a:cubicBezTo>
                  <a:cubicBezTo>
                    <a:pt x="715" y="2640"/>
                    <a:pt x="753" y="2633"/>
                    <a:pt x="791" y="2629"/>
                  </a:cubicBezTo>
                  <a:cubicBezTo>
                    <a:pt x="830" y="2622"/>
                    <a:pt x="870" y="2612"/>
                    <a:pt x="907" y="2605"/>
                  </a:cubicBezTo>
                  <a:cubicBezTo>
                    <a:pt x="996" y="2585"/>
                    <a:pt x="1084" y="2562"/>
                    <a:pt x="1171" y="2540"/>
                  </a:cubicBezTo>
                  <a:cubicBezTo>
                    <a:pt x="1343" y="2499"/>
                    <a:pt x="1514" y="2458"/>
                    <a:pt x="1689" y="2427"/>
                  </a:cubicBezTo>
                  <a:cubicBezTo>
                    <a:pt x="1702" y="2427"/>
                    <a:pt x="1690" y="2405"/>
                    <a:pt x="1683" y="2405"/>
                  </a:cubicBezTo>
                  <a:cubicBezTo>
                    <a:pt x="1683" y="2405"/>
                    <a:pt x="1682" y="2405"/>
                    <a:pt x="1682" y="2405"/>
                  </a:cubicBezTo>
                  <a:cubicBezTo>
                    <a:pt x="1476" y="2444"/>
                    <a:pt x="1272" y="2468"/>
                    <a:pt x="1062" y="2490"/>
                  </a:cubicBezTo>
                  <a:cubicBezTo>
                    <a:pt x="964" y="2504"/>
                    <a:pt x="864" y="2516"/>
                    <a:pt x="768" y="2532"/>
                  </a:cubicBezTo>
                  <a:lnTo>
                    <a:pt x="753" y="2532"/>
                  </a:lnTo>
                  <a:cubicBezTo>
                    <a:pt x="876" y="2348"/>
                    <a:pt x="1000" y="2165"/>
                    <a:pt x="1127" y="1978"/>
                  </a:cubicBezTo>
                  <a:cubicBezTo>
                    <a:pt x="1248" y="1799"/>
                    <a:pt x="1375" y="1621"/>
                    <a:pt x="1504" y="1445"/>
                  </a:cubicBezTo>
                  <a:cubicBezTo>
                    <a:pt x="1622" y="1427"/>
                    <a:pt x="1739" y="1398"/>
                    <a:pt x="1855" y="1374"/>
                  </a:cubicBezTo>
                  <a:lnTo>
                    <a:pt x="2251" y="1299"/>
                  </a:lnTo>
                  <a:cubicBezTo>
                    <a:pt x="2514" y="1246"/>
                    <a:pt x="2776" y="1187"/>
                    <a:pt x="3042" y="1143"/>
                  </a:cubicBezTo>
                  <a:cubicBezTo>
                    <a:pt x="3045" y="1145"/>
                    <a:pt x="3047" y="1146"/>
                    <a:pt x="3049" y="1146"/>
                  </a:cubicBezTo>
                  <a:cubicBezTo>
                    <a:pt x="3056" y="1146"/>
                    <a:pt x="3050" y="1133"/>
                    <a:pt x="3038" y="1133"/>
                  </a:cubicBezTo>
                  <a:cubicBezTo>
                    <a:pt x="3038" y="1133"/>
                    <a:pt x="3037" y="1133"/>
                    <a:pt x="3037" y="1133"/>
                  </a:cubicBezTo>
                  <a:cubicBezTo>
                    <a:pt x="2764" y="1187"/>
                    <a:pt x="2500" y="1223"/>
                    <a:pt x="2231" y="1261"/>
                  </a:cubicBezTo>
                  <a:lnTo>
                    <a:pt x="1847" y="1316"/>
                  </a:lnTo>
                  <a:cubicBezTo>
                    <a:pt x="1761" y="1328"/>
                    <a:pt x="1674" y="1337"/>
                    <a:pt x="1588" y="1345"/>
                  </a:cubicBezTo>
                  <a:cubicBezTo>
                    <a:pt x="1840" y="997"/>
                    <a:pt x="2097" y="649"/>
                    <a:pt x="2339" y="294"/>
                  </a:cubicBezTo>
                  <a:cubicBezTo>
                    <a:pt x="2345" y="283"/>
                    <a:pt x="2335" y="273"/>
                    <a:pt x="2326" y="273"/>
                  </a:cubicBezTo>
                  <a:cubicBezTo>
                    <a:pt x="2323" y="273"/>
                    <a:pt x="2319" y="274"/>
                    <a:pt x="2316" y="277"/>
                  </a:cubicBezTo>
                  <a:cubicBezTo>
                    <a:pt x="2114" y="485"/>
                    <a:pt x="1924" y="704"/>
                    <a:pt x="1747" y="932"/>
                  </a:cubicBezTo>
                  <a:cubicBezTo>
                    <a:pt x="1698" y="795"/>
                    <a:pt x="1648" y="647"/>
                    <a:pt x="1596" y="507"/>
                  </a:cubicBezTo>
                  <a:cubicBezTo>
                    <a:pt x="1540" y="342"/>
                    <a:pt x="1476" y="179"/>
                    <a:pt x="1434" y="10"/>
                  </a:cubicBezTo>
                  <a:cubicBezTo>
                    <a:pt x="1434" y="3"/>
                    <a:pt x="1429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-46370" y="3276073"/>
              <a:ext cx="12432" cy="39505"/>
            </a:xfrm>
            <a:custGeom>
              <a:rect b="b" l="l" r="r" t="t"/>
              <a:pathLst>
                <a:path extrusionOk="0" h="645" w="203">
                  <a:moveTo>
                    <a:pt x="16" y="1"/>
                  </a:moveTo>
                  <a:cubicBezTo>
                    <a:pt x="9" y="1"/>
                    <a:pt x="0" y="6"/>
                    <a:pt x="2" y="15"/>
                  </a:cubicBezTo>
                  <a:cubicBezTo>
                    <a:pt x="25" y="118"/>
                    <a:pt x="49" y="222"/>
                    <a:pt x="73" y="325"/>
                  </a:cubicBezTo>
                  <a:cubicBezTo>
                    <a:pt x="93" y="430"/>
                    <a:pt x="122" y="531"/>
                    <a:pt x="160" y="630"/>
                  </a:cubicBezTo>
                  <a:cubicBezTo>
                    <a:pt x="163" y="639"/>
                    <a:pt x="171" y="645"/>
                    <a:pt x="180" y="645"/>
                  </a:cubicBezTo>
                  <a:cubicBezTo>
                    <a:pt x="182" y="645"/>
                    <a:pt x="184" y="645"/>
                    <a:pt x="186" y="644"/>
                  </a:cubicBezTo>
                  <a:cubicBezTo>
                    <a:pt x="198" y="642"/>
                    <a:pt x="203" y="630"/>
                    <a:pt x="199" y="620"/>
                  </a:cubicBezTo>
                  <a:cubicBezTo>
                    <a:pt x="186" y="567"/>
                    <a:pt x="165" y="514"/>
                    <a:pt x="148" y="462"/>
                  </a:cubicBezTo>
                  <a:cubicBezTo>
                    <a:pt x="133" y="413"/>
                    <a:pt x="117" y="366"/>
                    <a:pt x="102" y="317"/>
                  </a:cubicBezTo>
                  <a:cubicBezTo>
                    <a:pt x="69" y="215"/>
                    <a:pt x="43" y="113"/>
                    <a:pt x="25" y="8"/>
                  </a:cubicBezTo>
                  <a:cubicBezTo>
                    <a:pt x="25" y="3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51367" y="3267009"/>
              <a:ext cx="58852" cy="7411"/>
            </a:xfrm>
            <a:custGeom>
              <a:rect b="b" l="l" r="r" t="t"/>
              <a:pathLst>
                <a:path extrusionOk="0" h="121" w="961">
                  <a:moveTo>
                    <a:pt x="944" y="0"/>
                  </a:moveTo>
                  <a:cubicBezTo>
                    <a:pt x="789" y="24"/>
                    <a:pt x="633" y="34"/>
                    <a:pt x="477" y="48"/>
                  </a:cubicBezTo>
                  <a:cubicBezTo>
                    <a:pt x="321" y="62"/>
                    <a:pt x="165" y="84"/>
                    <a:pt x="9" y="106"/>
                  </a:cubicBezTo>
                  <a:cubicBezTo>
                    <a:pt x="1" y="106"/>
                    <a:pt x="1" y="120"/>
                    <a:pt x="8" y="120"/>
                  </a:cubicBezTo>
                  <a:cubicBezTo>
                    <a:pt x="8" y="120"/>
                    <a:pt x="9" y="120"/>
                    <a:pt x="9" y="120"/>
                  </a:cubicBezTo>
                  <a:cubicBezTo>
                    <a:pt x="165" y="110"/>
                    <a:pt x="321" y="98"/>
                    <a:pt x="477" y="77"/>
                  </a:cubicBezTo>
                  <a:cubicBezTo>
                    <a:pt x="633" y="57"/>
                    <a:pt x="788" y="34"/>
                    <a:pt x="945" y="24"/>
                  </a:cubicBezTo>
                  <a:cubicBezTo>
                    <a:pt x="946" y="24"/>
                    <a:pt x="946" y="24"/>
                    <a:pt x="947" y="24"/>
                  </a:cubicBezTo>
                  <a:cubicBezTo>
                    <a:pt x="961" y="24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-22365" y="2822996"/>
              <a:ext cx="381035" cy="863957"/>
            </a:xfrm>
            <a:custGeom>
              <a:rect b="b" l="l" r="r" t="t"/>
              <a:pathLst>
                <a:path extrusionOk="0" h="14106" w="6222">
                  <a:moveTo>
                    <a:pt x="3265" y="0"/>
                  </a:moveTo>
                  <a:cubicBezTo>
                    <a:pt x="3218" y="0"/>
                    <a:pt x="3172" y="2"/>
                    <a:pt x="3125" y="7"/>
                  </a:cubicBezTo>
                  <a:cubicBezTo>
                    <a:pt x="2533" y="81"/>
                    <a:pt x="2057" y="453"/>
                    <a:pt x="1645" y="857"/>
                  </a:cubicBezTo>
                  <a:cubicBezTo>
                    <a:pt x="1182" y="1312"/>
                    <a:pt x="759" y="1812"/>
                    <a:pt x="332" y="2294"/>
                  </a:cubicBezTo>
                  <a:cubicBezTo>
                    <a:pt x="222" y="2417"/>
                    <a:pt x="116" y="2542"/>
                    <a:pt x="8" y="2666"/>
                  </a:cubicBezTo>
                  <a:cubicBezTo>
                    <a:pt x="0" y="2674"/>
                    <a:pt x="4" y="2685"/>
                    <a:pt x="14" y="2685"/>
                  </a:cubicBezTo>
                  <a:cubicBezTo>
                    <a:pt x="18" y="2685"/>
                    <a:pt x="21" y="2684"/>
                    <a:pt x="25" y="2681"/>
                  </a:cubicBezTo>
                  <a:cubicBezTo>
                    <a:pt x="443" y="2200"/>
                    <a:pt x="879" y="1733"/>
                    <a:pt x="1333" y="1286"/>
                  </a:cubicBezTo>
                  <a:cubicBezTo>
                    <a:pt x="1755" y="876"/>
                    <a:pt x="2187" y="422"/>
                    <a:pt x="2770" y="252"/>
                  </a:cubicBezTo>
                  <a:cubicBezTo>
                    <a:pt x="2917" y="205"/>
                    <a:pt x="3069" y="181"/>
                    <a:pt x="3222" y="181"/>
                  </a:cubicBezTo>
                  <a:cubicBezTo>
                    <a:pt x="3351" y="181"/>
                    <a:pt x="3479" y="198"/>
                    <a:pt x="3605" y="231"/>
                  </a:cubicBezTo>
                  <a:cubicBezTo>
                    <a:pt x="3822" y="302"/>
                    <a:pt x="4020" y="425"/>
                    <a:pt x="4176" y="593"/>
                  </a:cubicBezTo>
                  <a:cubicBezTo>
                    <a:pt x="4503" y="934"/>
                    <a:pt x="4686" y="1397"/>
                    <a:pt x="4818" y="1843"/>
                  </a:cubicBezTo>
                  <a:cubicBezTo>
                    <a:pt x="5182" y="3086"/>
                    <a:pt x="5312" y="4389"/>
                    <a:pt x="5448" y="5673"/>
                  </a:cubicBezTo>
                  <a:cubicBezTo>
                    <a:pt x="5583" y="6957"/>
                    <a:pt x="5676" y="8284"/>
                    <a:pt x="5743" y="9592"/>
                  </a:cubicBezTo>
                  <a:cubicBezTo>
                    <a:pt x="5808" y="10902"/>
                    <a:pt x="5859" y="12227"/>
                    <a:pt x="5986" y="13538"/>
                  </a:cubicBezTo>
                  <a:cubicBezTo>
                    <a:pt x="6003" y="13701"/>
                    <a:pt x="6024" y="13862"/>
                    <a:pt x="6044" y="14023"/>
                  </a:cubicBezTo>
                  <a:cubicBezTo>
                    <a:pt x="6051" y="14078"/>
                    <a:pt x="6097" y="14106"/>
                    <a:pt x="6139" y="14106"/>
                  </a:cubicBezTo>
                  <a:cubicBezTo>
                    <a:pt x="6182" y="14106"/>
                    <a:pt x="6222" y="14078"/>
                    <a:pt x="6217" y="14023"/>
                  </a:cubicBezTo>
                  <a:cubicBezTo>
                    <a:pt x="6109" y="12659"/>
                    <a:pt x="6048" y="11301"/>
                    <a:pt x="5986" y="9942"/>
                  </a:cubicBezTo>
                  <a:cubicBezTo>
                    <a:pt x="5926" y="8591"/>
                    <a:pt x="5840" y="7241"/>
                    <a:pt x="5703" y="5894"/>
                  </a:cubicBezTo>
                  <a:cubicBezTo>
                    <a:pt x="5636" y="5224"/>
                    <a:pt x="5568" y="4553"/>
                    <a:pt x="5467" y="3886"/>
                  </a:cubicBezTo>
                  <a:cubicBezTo>
                    <a:pt x="5383" y="3230"/>
                    <a:pt x="5254" y="2580"/>
                    <a:pt x="5079" y="1942"/>
                  </a:cubicBezTo>
                  <a:cubicBezTo>
                    <a:pt x="4959" y="1449"/>
                    <a:pt x="4738" y="984"/>
                    <a:pt x="4431" y="578"/>
                  </a:cubicBezTo>
                  <a:cubicBezTo>
                    <a:pt x="4153" y="211"/>
                    <a:pt x="3720" y="0"/>
                    <a:pt x="3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-232291" y="2766040"/>
              <a:ext cx="473875" cy="488449"/>
            </a:xfrm>
            <a:custGeom>
              <a:rect b="b" l="l" r="r" t="t"/>
              <a:pathLst>
                <a:path extrusionOk="0" h="7975" w="7738">
                  <a:moveTo>
                    <a:pt x="4680" y="1"/>
                  </a:moveTo>
                  <a:cubicBezTo>
                    <a:pt x="3596" y="1"/>
                    <a:pt x="840" y="3295"/>
                    <a:pt x="0" y="7974"/>
                  </a:cubicBezTo>
                  <a:cubicBezTo>
                    <a:pt x="0" y="7974"/>
                    <a:pt x="4931" y="5790"/>
                    <a:pt x="6606" y="3618"/>
                  </a:cubicBezTo>
                  <a:cubicBezTo>
                    <a:pt x="7737" y="2152"/>
                    <a:pt x="7238" y="1456"/>
                    <a:pt x="6371" y="1456"/>
                  </a:cubicBezTo>
                  <a:cubicBezTo>
                    <a:pt x="5954" y="1456"/>
                    <a:pt x="5452" y="1617"/>
                    <a:pt x="5005" y="1930"/>
                  </a:cubicBezTo>
                  <a:cubicBezTo>
                    <a:pt x="5005" y="1930"/>
                    <a:pt x="5774" y="500"/>
                    <a:pt x="4868" y="42"/>
                  </a:cubicBezTo>
                  <a:cubicBezTo>
                    <a:pt x="4813" y="14"/>
                    <a:pt x="4750" y="1"/>
                    <a:pt x="46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-185014" y="2867459"/>
              <a:ext cx="304485" cy="325775"/>
            </a:xfrm>
            <a:custGeom>
              <a:rect b="b" l="l" r="r" t="t"/>
              <a:pathLst>
                <a:path extrusionOk="0" h="5319" w="4972">
                  <a:moveTo>
                    <a:pt x="2584" y="1"/>
                  </a:moveTo>
                  <a:cubicBezTo>
                    <a:pt x="2579" y="1"/>
                    <a:pt x="2573" y="4"/>
                    <a:pt x="2573" y="11"/>
                  </a:cubicBezTo>
                  <a:cubicBezTo>
                    <a:pt x="2546" y="394"/>
                    <a:pt x="2506" y="774"/>
                    <a:pt x="2487" y="1156"/>
                  </a:cubicBezTo>
                  <a:cubicBezTo>
                    <a:pt x="2479" y="1345"/>
                    <a:pt x="2474" y="1532"/>
                    <a:pt x="2472" y="1720"/>
                  </a:cubicBezTo>
                  <a:lnTo>
                    <a:pt x="2472" y="2012"/>
                  </a:lnTo>
                  <a:lnTo>
                    <a:pt x="2472" y="2175"/>
                  </a:lnTo>
                  <a:cubicBezTo>
                    <a:pt x="2439" y="2211"/>
                    <a:pt x="2405" y="2247"/>
                    <a:pt x="2373" y="2284"/>
                  </a:cubicBezTo>
                  <a:cubicBezTo>
                    <a:pt x="1930" y="2788"/>
                    <a:pt x="1510" y="3311"/>
                    <a:pt x="1101" y="3844"/>
                  </a:cubicBezTo>
                  <a:cubicBezTo>
                    <a:pt x="1101" y="3814"/>
                    <a:pt x="1101" y="3784"/>
                    <a:pt x="1092" y="3755"/>
                  </a:cubicBezTo>
                  <a:cubicBezTo>
                    <a:pt x="1092" y="3697"/>
                    <a:pt x="1080" y="3637"/>
                    <a:pt x="1073" y="3579"/>
                  </a:cubicBezTo>
                  <a:cubicBezTo>
                    <a:pt x="1059" y="3452"/>
                    <a:pt x="1042" y="3325"/>
                    <a:pt x="1023" y="3200"/>
                  </a:cubicBezTo>
                  <a:cubicBezTo>
                    <a:pt x="1005" y="3073"/>
                    <a:pt x="986" y="2962"/>
                    <a:pt x="967" y="2843"/>
                  </a:cubicBezTo>
                  <a:cubicBezTo>
                    <a:pt x="948" y="2725"/>
                    <a:pt x="912" y="2571"/>
                    <a:pt x="902" y="2434"/>
                  </a:cubicBezTo>
                  <a:cubicBezTo>
                    <a:pt x="903" y="2427"/>
                    <a:pt x="900" y="2420"/>
                    <a:pt x="895" y="2418"/>
                  </a:cubicBezTo>
                  <a:cubicBezTo>
                    <a:pt x="894" y="2418"/>
                    <a:pt x="892" y="2418"/>
                    <a:pt x="891" y="2418"/>
                  </a:cubicBezTo>
                  <a:cubicBezTo>
                    <a:pt x="886" y="2418"/>
                    <a:pt x="880" y="2421"/>
                    <a:pt x="878" y="2425"/>
                  </a:cubicBezTo>
                  <a:cubicBezTo>
                    <a:pt x="878" y="2428"/>
                    <a:pt x="878" y="2430"/>
                    <a:pt x="878" y="2434"/>
                  </a:cubicBezTo>
                  <a:cubicBezTo>
                    <a:pt x="902" y="2569"/>
                    <a:pt x="917" y="2706"/>
                    <a:pt x="926" y="2843"/>
                  </a:cubicBezTo>
                  <a:cubicBezTo>
                    <a:pt x="938" y="2965"/>
                    <a:pt x="948" y="3087"/>
                    <a:pt x="960" y="3208"/>
                  </a:cubicBezTo>
                  <a:cubicBezTo>
                    <a:pt x="970" y="3332"/>
                    <a:pt x="981" y="3454"/>
                    <a:pt x="994" y="3575"/>
                  </a:cubicBezTo>
                  <a:lnTo>
                    <a:pt x="1011" y="3750"/>
                  </a:lnTo>
                  <a:cubicBezTo>
                    <a:pt x="1011" y="3779"/>
                    <a:pt x="1018" y="3810"/>
                    <a:pt x="1022" y="3838"/>
                  </a:cubicBezTo>
                  <a:cubicBezTo>
                    <a:pt x="1025" y="3863"/>
                    <a:pt x="1034" y="3887"/>
                    <a:pt x="1047" y="3908"/>
                  </a:cubicBezTo>
                  <a:cubicBezTo>
                    <a:pt x="975" y="3999"/>
                    <a:pt x="910" y="4091"/>
                    <a:pt x="835" y="4181"/>
                  </a:cubicBezTo>
                  <a:cubicBezTo>
                    <a:pt x="562" y="4551"/>
                    <a:pt x="281" y="4925"/>
                    <a:pt x="7" y="5298"/>
                  </a:cubicBezTo>
                  <a:cubicBezTo>
                    <a:pt x="0" y="5307"/>
                    <a:pt x="9" y="5319"/>
                    <a:pt x="16" y="5319"/>
                  </a:cubicBezTo>
                  <a:cubicBezTo>
                    <a:pt x="19" y="5319"/>
                    <a:pt x="21" y="5318"/>
                    <a:pt x="22" y="5315"/>
                  </a:cubicBezTo>
                  <a:cubicBezTo>
                    <a:pt x="274" y="4986"/>
                    <a:pt x="547" y="4654"/>
                    <a:pt x="819" y="4325"/>
                  </a:cubicBezTo>
                  <a:cubicBezTo>
                    <a:pt x="863" y="4326"/>
                    <a:pt x="906" y="4327"/>
                    <a:pt x="950" y="4327"/>
                  </a:cubicBezTo>
                  <a:cubicBezTo>
                    <a:pt x="1111" y="4327"/>
                    <a:pt x="1272" y="4317"/>
                    <a:pt x="1433" y="4314"/>
                  </a:cubicBezTo>
                  <a:cubicBezTo>
                    <a:pt x="1501" y="4314"/>
                    <a:pt x="1571" y="4313"/>
                    <a:pt x="1643" y="4313"/>
                  </a:cubicBezTo>
                  <a:cubicBezTo>
                    <a:pt x="1786" y="4313"/>
                    <a:pt x="1933" y="4314"/>
                    <a:pt x="2074" y="4314"/>
                  </a:cubicBezTo>
                  <a:cubicBezTo>
                    <a:pt x="2081" y="4313"/>
                    <a:pt x="2085" y="4306"/>
                    <a:pt x="2083" y="4299"/>
                  </a:cubicBezTo>
                  <a:cubicBezTo>
                    <a:pt x="2081" y="4295"/>
                    <a:pt x="2078" y="4292"/>
                    <a:pt x="2074" y="4292"/>
                  </a:cubicBezTo>
                  <a:cubicBezTo>
                    <a:pt x="1860" y="4292"/>
                    <a:pt x="1647" y="4292"/>
                    <a:pt x="1433" y="4299"/>
                  </a:cubicBezTo>
                  <a:cubicBezTo>
                    <a:pt x="1388" y="4301"/>
                    <a:pt x="1344" y="4301"/>
                    <a:pt x="1301" y="4301"/>
                  </a:cubicBezTo>
                  <a:cubicBezTo>
                    <a:pt x="1185" y="4301"/>
                    <a:pt x="1076" y="4296"/>
                    <a:pt x="966" y="4296"/>
                  </a:cubicBezTo>
                  <a:cubicBezTo>
                    <a:pt x="925" y="4296"/>
                    <a:pt x="885" y="4297"/>
                    <a:pt x="843" y="4299"/>
                  </a:cubicBezTo>
                  <a:cubicBezTo>
                    <a:pt x="1082" y="4011"/>
                    <a:pt x="1323" y="3723"/>
                    <a:pt x="1565" y="3435"/>
                  </a:cubicBezTo>
                  <a:cubicBezTo>
                    <a:pt x="1653" y="3328"/>
                    <a:pt x="1742" y="3226"/>
                    <a:pt x="1831" y="3121"/>
                  </a:cubicBezTo>
                  <a:cubicBezTo>
                    <a:pt x="1883" y="3128"/>
                    <a:pt x="1936" y="3131"/>
                    <a:pt x="1990" y="3131"/>
                  </a:cubicBezTo>
                  <a:cubicBezTo>
                    <a:pt x="2019" y="3131"/>
                    <a:pt x="2049" y="3130"/>
                    <a:pt x="2078" y="3128"/>
                  </a:cubicBezTo>
                  <a:lnTo>
                    <a:pt x="2369" y="3128"/>
                  </a:lnTo>
                  <a:cubicBezTo>
                    <a:pt x="2551" y="3128"/>
                    <a:pt x="2734" y="3128"/>
                    <a:pt x="2916" y="3121"/>
                  </a:cubicBezTo>
                  <a:cubicBezTo>
                    <a:pt x="3291" y="3121"/>
                    <a:pt x="3669" y="3102"/>
                    <a:pt x="4044" y="3100"/>
                  </a:cubicBezTo>
                  <a:cubicBezTo>
                    <a:pt x="4049" y="3100"/>
                    <a:pt x="4054" y="3097"/>
                    <a:pt x="4054" y="3090"/>
                  </a:cubicBezTo>
                  <a:cubicBezTo>
                    <a:pt x="4054" y="3085"/>
                    <a:pt x="4049" y="3080"/>
                    <a:pt x="4044" y="3080"/>
                  </a:cubicBezTo>
                  <a:cubicBezTo>
                    <a:pt x="3667" y="3080"/>
                    <a:pt x="3290" y="3058"/>
                    <a:pt x="2914" y="3047"/>
                  </a:cubicBezTo>
                  <a:cubicBezTo>
                    <a:pt x="2731" y="3047"/>
                    <a:pt x="2549" y="3039"/>
                    <a:pt x="2367" y="3035"/>
                  </a:cubicBezTo>
                  <a:lnTo>
                    <a:pt x="1908" y="3035"/>
                  </a:lnTo>
                  <a:lnTo>
                    <a:pt x="2529" y="2298"/>
                  </a:lnTo>
                  <a:cubicBezTo>
                    <a:pt x="2534" y="2296"/>
                    <a:pt x="2539" y="2291"/>
                    <a:pt x="2541" y="2284"/>
                  </a:cubicBezTo>
                  <a:cubicBezTo>
                    <a:pt x="2743" y="2048"/>
                    <a:pt x="2949" y="1810"/>
                    <a:pt x="3149" y="1573"/>
                  </a:cubicBezTo>
                  <a:cubicBezTo>
                    <a:pt x="3177" y="1540"/>
                    <a:pt x="3206" y="1508"/>
                    <a:pt x="3233" y="1475"/>
                  </a:cubicBezTo>
                  <a:cubicBezTo>
                    <a:pt x="3352" y="1479"/>
                    <a:pt x="3471" y="1481"/>
                    <a:pt x="3590" y="1481"/>
                  </a:cubicBezTo>
                  <a:cubicBezTo>
                    <a:pt x="3963" y="1481"/>
                    <a:pt x="4337" y="1466"/>
                    <a:pt x="4711" y="1466"/>
                  </a:cubicBezTo>
                  <a:cubicBezTo>
                    <a:pt x="4793" y="1466"/>
                    <a:pt x="4874" y="1467"/>
                    <a:pt x="4956" y="1468"/>
                  </a:cubicBezTo>
                  <a:cubicBezTo>
                    <a:pt x="4965" y="1467"/>
                    <a:pt x="4972" y="1458"/>
                    <a:pt x="4970" y="1450"/>
                  </a:cubicBezTo>
                  <a:cubicBezTo>
                    <a:pt x="4968" y="1439"/>
                    <a:pt x="4960" y="1434"/>
                    <a:pt x="4951" y="1434"/>
                  </a:cubicBezTo>
                  <a:cubicBezTo>
                    <a:pt x="4419" y="1434"/>
                    <a:pt x="3888" y="1396"/>
                    <a:pt x="3356" y="1396"/>
                  </a:cubicBezTo>
                  <a:cubicBezTo>
                    <a:pt x="3334" y="1396"/>
                    <a:pt x="3312" y="1396"/>
                    <a:pt x="3290" y="1396"/>
                  </a:cubicBezTo>
                  <a:cubicBezTo>
                    <a:pt x="3394" y="1278"/>
                    <a:pt x="3497" y="1158"/>
                    <a:pt x="3603" y="1040"/>
                  </a:cubicBezTo>
                  <a:cubicBezTo>
                    <a:pt x="3758" y="882"/>
                    <a:pt x="3902" y="714"/>
                    <a:pt x="4036" y="536"/>
                  </a:cubicBezTo>
                  <a:cubicBezTo>
                    <a:pt x="4043" y="527"/>
                    <a:pt x="4031" y="515"/>
                    <a:pt x="4021" y="515"/>
                  </a:cubicBezTo>
                  <a:cubicBezTo>
                    <a:pt x="4019" y="515"/>
                    <a:pt x="4017" y="516"/>
                    <a:pt x="4015" y="517"/>
                  </a:cubicBezTo>
                  <a:cubicBezTo>
                    <a:pt x="3866" y="647"/>
                    <a:pt x="3725" y="788"/>
                    <a:pt x="3597" y="939"/>
                  </a:cubicBezTo>
                  <a:cubicBezTo>
                    <a:pt x="3456" y="1086"/>
                    <a:pt x="3321" y="1234"/>
                    <a:pt x="3187" y="1383"/>
                  </a:cubicBezTo>
                  <a:cubicBezTo>
                    <a:pt x="2974" y="1612"/>
                    <a:pt x="2767" y="1844"/>
                    <a:pt x="2559" y="2077"/>
                  </a:cubicBezTo>
                  <a:lnTo>
                    <a:pt x="2559" y="1720"/>
                  </a:lnTo>
                  <a:cubicBezTo>
                    <a:pt x="2559" y="1532"/>
                    <a:pt x="2559" y="1343"/>
                    <a:pt x="2566" y="1156"/>
                  </a:cubicBezTo>
                  <a:cubicBezTo>
                    <a:pt x="2566" y="774"/>
                    <a:pt x="2566" y="392"/>
                    <a:pt x="2595" y="11"/>
                  </a:cubicBezTo>
                  <a:cubicBezTo>
                    <a:pt x="2595" y="4"/>
                    <a:pt x="2590" y="1"/>
                    <a:pt x="2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91601" y="3015300"/>
              <a:ext cx="10105" cy="1347"/>
            </a:xfrm>
            <a:custGeom>
              <a:rect b="b" l="l" r="r" t="t"/>
              <a:pathLst>
                <a:path extrusionOk="0" h="22" w="165">
                  <a:moveTo>
                    <a:pt x="14" y="1"/>
                  </a:moveTo>
                  <a:cubicBezTo>
                    <a:pt x="0" y="1"/>
                    <a:pt x="2" y="21"/>
                    <a:pt x="14" y="21"/>
                  </a:cubicBezTo>
                  <a:lnTo>
                    <a:pt x="151" y="21"/>
                  </a:lnTo>
                  <a:cubicBezTo>
                    <a:pt x="152" y="21"/>
                    <a:pt x="152" y="21"/>
                    <a:pt x="153" y="21"/>
                  </a:cubicBezTo>
                  <a:cubicBezTo>
                    <a:pt x="165" y="21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7808" y="3013769"/>
              <a:ext cx="65711" cy="2695"/>
            </a:xfrm>
            <a:custGeom>
              <a:rect b="b" l="l" r="r" t="t"/>
              <a:pathLst>
                <a:path extrusionOk="0" h="44" w="1073">
                  <a:moveTo>
                    <a:pt x="133" y="1"/>
                  </a:moveTo>
                  <a:cubicBezTo>
                    <a:pt x="91" y="1"/>
                    <a:pt x="50" y="3"/>
                    <a:pt x="9" y="9"/>
                  </a:cubicBezTo>
                  <a:cubicBezTo>
                    <a:pt x="0" y="9"/>
                    <a:pt x="9" y="22"/>
                    <a:pt x="9" y="24"/>
                  </a:cubicBezTo>
                  <a:cubicBezTo>
                    <a:pt x="71" y="37"/>
                    <a:pt x="134" y="43"/>
                    <a:pt x="196" y="43"/>
                  </a:cubicBezTo>
                  <a:cubicBezTo>
                    <a:pt x="217" y="43"/>
                    <a:pt x="237" y="42"/>
                    <a:pt x="257" y="41"/>
                  </a:cubicBezTo>
                  <a:lnTo>
                    <a:pt x="1056" y="41"/>
                  </a:lnTo>
                  <a:cubicBezTo>
                    <a:pt x="1059" y="43"/>
                    <a:pt x="1061" y="43"/>
                    <a:pt x="1063" y="43"/>
                  </a:cubicBezTo>
                  <a:cubicBezTo>
                    <a:pt x="1072" y="43"/>
                    <a:pt x="1069" y="27"/>
                    <a:pt x="1056" y="27"/>
                  </a:cubicBezTo>
                  <a:cubicBezTo>
                    <a:pt x="878" y="27"/>
                    <a:pt x="700" y="27"/>
                    <a:pt x="523" y="15"/>
                  </a:cubicBezTo>
                  <a:lnTo>
                    <a:pt x="257" y="9"/>
                  </a:lnTo>
                  <a:cubicBezTo>
                    <a:pt x="216" y="3"/>
                    <a:pt x="174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-79255" y="3111268"/>
              <a:ext cx="67793" cy="7533"/>
            </a:xfrm>
            <a:custGeom>
              <a:rect b="b" l="l" r="r" t="t"/>
              <a:pathLst>
                <a:path extrusionOk="0" h="123" w="1107">
                  <a:moveTo>
                    <a:pt x="1" y="1"/>
                  </a:moveTo>
                  <a:lnTo>
                    <a:pt x="1093" y="98"/>
                  </a:lnTo>
                  <a:cubicBezTo>
                    <a:pt x="731" y="38"/>
                    <a:pt x="366" y="6"/>
                    <a:pt x="1" y="1"/>
                  </a:cubicBezTo>
                  <a:close/>
                  <a:moveTo>
                    <a:pt x="1" y="9"/>
                  </a:moveTo>
                  <a:lnTo>
                    <a:pt x="1" y="9"/>
                  </a:lnTo>
                  <a:cubicBezTo>
                    <a:pt x="363" y="43"/>
                    <a:pt x="724" y="64"/>
                    <a:pt x="1093" y="122"/>
                  </a:cubicBezTo>
                  <a:cubicBezTo>
                    <a:pt x="1093" y="122"/>
                    <a:pt x="1094" y="122"/>
                    <a:pt x="1094" y="122"/>
                  </a:cubicBezTo>
                  <a:cubicBezTo>
                    <a:pt x="1100" y="122"/>
                    <a:pt x="1106" y="102"/>
                    <a:pt x="1093" y="98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-111589" y="2975675"/>
              <a:ext cx="8880" cy="51693"/>
            </a:xfrm>
            <a:custGeom>
              <a:rect b="b" l="l" r="r" t="t"/>
              <a:pathLst>
                <a:path extrusionOk="0" h="844" w="145">
                  <a:moveTo>
                    <a:pt x="13" y="1"/>
                  </a:moveTo>
                  <a:cubicBezTo>
                    <a:pt x="7" y="1"/>
                    <a:pt x="0" y="4"/>
                    <a:pt x="1" y="8"/>
                  </a:cubicBezTo>
                  <a:cubicBezTo>
                    <a:pt x="20" y="147"/>
                    <a:pt x="35" y="288"/>
                    <a:pt x="46" y="427"/>
                  </a:cubicBezTo>
                  <a:cubicBezTo>
                    <a:pt x="46" y="495"/>
                    <a:pt x="58" y="562"/>
                    <a:pt x="64" y="632"/>
                  </a:cubicBezTo>
                  <a:cubicBezTo>
                    <a:pt x="63" y="699"/>
                    <a:pt x="71" y="764"/>
                    <a:pt x="92" y="828"/>
                  </a:cubicBezTo>
                  <a:cubicBezTo>
                    <a:pt x="96" y="838"/>
                    <a:pt x="105" y="843"/>
                    <a:pt x="115" y="843"/>
                  </a:cubicBezTo>
                  <a:cubicBezTo>
                    <a:pt x="119" y="843"/>
                    <a:pt x="123" y="843"/>
                    <a:pt x="126" y="841"/>
                  </a:cubicBezTo>
                  <a:cubicBezTo>
                    <a:pt x="131" y="838"/>
                    <a:pt x="136" y="835"/>
                    <a:pt x="140" y="828"/>
                  </a:cubicBezTo>
                  <a:cubicBezTo>
                    <a:pt x="145" y="793"/>
                    <a:pt x="145" y="759"/>
                    <a:pt x="138" y="727"/>
                  </a:cubicBezTo>
                  <a:cubicBezTo>
                    <a:pt x="138" y="696"/>
                    <a:pt x="131" y="663"/>
                    <a:pt x="128" y="631"/>
                  </a:cubicBezTo>
                  <a:cubicBezTo>
                    <a:pt x="118" y="560"/>
                    <a:pt x="106" y="495"/>
                    <a:pt x="94" y="418"/>
                  </a:cubicBezTo>
                  <a:cubicBezTo>
                    <a:pt x="73" y="281"/>
                    <a:pt x="49" y="145"/>
                    <a:pt x="23" y="8"/>
                  </a:cubicBezTo>
                  <a:cubicBezTo>
                    <a:pt x="23" y="3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222162" y="2726599"/>
              <a:ext cx="119479" cy="814163"/>
            </a:xfrm>
            <a:custGeom>
              <a:rect b="b" l="l" r="r" t="t"/>
              <a:pathLst>
                <a:path extrusionOk="0" h="13293" w="1951">
                  <a:moveTo>
                    <a:pt x="1147" y="1"/>
                  </a:moveTo>
                  <a:cubicBezTo>
                    <a:pt x="1135" y="1"/>
                    <a:pt x="1123" y="1"/>
                    <a:pt x="1110" y="2"/>
                  </a:cubicBezTo>
                  <a:cubicBezTo>
                    <a:pt x="745" y="24"/>
                    <a:pt x="582" y="396"/>
                    <a:pt x="503" y="703"/>
                  </a:cubicBezTo>
                  <a:cubicBezTo>
                    <a:pt x="263" y="1651"/>
                    <a:pt x="248" y="2654"/>
                    <a:pt x="201" y="3624"/>
                  </a:cubicBezTo>
                  <a:cubicBezTo>
                    <a:pt x="100" y="5680"/>
                    <a:pt x="13" y="7739"/>
                    <a:pt x="1" y="9796"/>
                  </a:cubicBezTo>
                  <a:lnTo>
                    <a:pt x="1" y="11507"/>
                  </a:lnTo>
                  <a:cubicBezTo>
                    <a:pt x="1" y="12088"/>
                    <a:pt x="1" y="12674"/>
                    <a:pt x="40" y="13256"/>
                  </a:cubicBezTo>
                  <a:cubicBezTo>
                    <a:pt x="45" y="13277"/>
                    <a:pt x="64" y="13292"/>
                    <a:pt x="85" y="13292"/>
                  </a:cubicBezTo>
                  <a:cubicBezTo>
                    <a:pt x="87" y="13292"/>
                    <a:pt x="90" y="13292"/>
                    <a:pt x="92" y="13292"/>
                  </a:cubicBezTo>
                  <a:cubicBezTo>
                    <a:pt x="109" y="13288"/>
                    <a:pt x="124" y="13274"/>
                    <a:pt x="128" y="13256"/>
                  </a:cubicBezTo>
                  <a:cubicBezTo>
                    <a:pt x="128" y="12758"/>
                    <a:pt x="112" y="12261"/>
                    <a:pt x="111" y="11762"/>
                  </a:cubicBezTo>
                  <a:cubicBezTo>
                    <a:pt x="109" y="11265"/>
                    <a:pt x="111" y="10790"/>
                    <a:pt x="121" y="10307"/>
                  </a:cubicBezTo>
                  <a:cubicBezTo>
                    <a:pt x="135" y="9323"/>
                    <a:pt x="162" y="8339"/>
                    <a:pt x="200" y="7355"/>
                  </a:cubicBezTo>
                  <a:cubicBezTo>
                    <a:pt x="236" y="6378"/>
                    <a:pt x="279" y="5402"/>
                    <a:pt x="320" y="4425"/>
                  </a:cubicBezTo>
                  <a:cubicBezTo>
                    <a:pt x="340" y="3936"/>
                    <a:pt x="361" y="3450"/>
                    <a:pt x="381" y="2961"/>
                  </a:cubicBezTo>
                  <a:cubicBezTo>
                    <a:pt x="404" y="2472"/>
                    <a:pt x="424" y="2015"/>
                    <a:pt x="479" y="1543"/>
                  </a:cubicBezTo>
                  <a:cubicBezTo>
                    <a:pt x="508" y="1281"/>
                    <a:pt x="548" y="1017"/>
                    <a:pt x="603" y="758"/>
                  </a:cubicBezTo>
                  <a:cubicBezTo>
                    <a:pt x="630" y="564"/>
                    <a:pt x="709" y="383"/>
                    <a:pt x="831" y="230"/>
                  </a:cubicBezTo>
                  <a:cubicBezTo>
                    <a:pt x="926" y="135"/>
                    <a:pt x="1052" y="87"/>
                    <a:pt x="1179" y="87"/>
                  </a:cubicBezTo>
                  <a:cubicBezTo>
                    <a:pt x="1282" y="87"/>
                    <a:pt x="1385" y="119"/>
                    <a:pt x="1474" y="184"/>
                  </a:cubicBezTo>
                  <a:cubicBezTo>
                    <a:pt x="1674" y="328"/>
                    <a:pt x="1832" y="525"/>
                    <a:pt x="1928" y="753"/>
                  </a:cubicBezTo>
                  <a:cubicBezTo>
                    <a:pt x="1929" y="756"/>
                    <a:pt x="1931" y="757"/>
                    <a:pt x="1933" y="757"/>
                  </a:cubicBezTo>
                  <a:cubicBezTo>
                    <a:pt x="1940" y="757"/>
                    <a:pt x="1950" y="748"/>
                    <a:pt x="1950" y="737"/>
                  </a:cubicBezTo>
                  <a:cubicBezTo>
                    <a:pt x="1780" y="419"/>
                    <a:pt x="1563" y="1"/>
                    <a:pt x="1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270540" y="2712023"/>
              <a:ext cx="174779" cy="217980"/>
            </a:xfrm>
            <a:custGeom>
              <a:rect b="b" l="l" r="r" t="t"/>
              <a:pathLst>
                <a:path extrusionOk="0" h="3559" w="2854">
                  <a:moveTo>
                    <a:pt x="1120" y="0"/>
                  </a:moveTo>
                  <a:cubicBezTo>
                    <a:pt x="804" y="0"/>
                    <a:pt x="1035" y="818"/>
                    <a:pt x="1035" y="818"/>
                  </a:cubicBezTo>
                  <a:cubicBezTo>
                    <a:pt x="1035" y="818"/>
                    <a:pt x="620" y="527"/>
                    <a:pt x="342" y="527"/>
                  </a:cubicBezTo>
                  <a:cubicBezTo>
                    <a:pt x="132" y="527"/>
                    <a:pt x="1" y="694"/>
                    <a:pt x="190" y="1282"/>
                  </a:cubicBezTo>
                  <a:cubicBezTo>
                    <a:pt x="485" y="2182"/>
                    <a:pt x="2854" y="3559"/>
                    <a:pt x="2854" y="3559"/>
                  </a:cubicBezTo>
                  <a:cubicBezTo>
                    <a:pt x="2854" y="3559"/>
                    <a:pt x="2808" y="1245"/>
                    <a:pt x="1474" y="180"/>
                  </a:cubicBezTo>
                  <a:cubicBezTo>
                    <a:pt x="1313" y="51"/>
                    <a:pt x="1200" y="0"/>
                    <a:pt x="1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312550" y="2768490"/>
              <a:ext cx="126154" cy="142462"/>
            </a:xfrm>
            <a:custGeom>
              <a:rect b="b" l="l" r="r" t="t"/>
              <a:pathLst>
                <a:path extrusionOk="0" h="2326" w="2060">
                  <a:moveTo>
                    <a:pt x="435" y="0"/>
                  </a:moveTo>
                  <a:cubicBezTo>
                    <a:pt x="427" y="0"/>
                    <a:pt x="420" y="8"/>
                    <a:pt x="426" y="19"/>
                  </a:cubicBezTo>
                  <a:cubicBezTo>
                    <a:pt x="577" y="211"/>
                    <a:pt x="723" y="408"/>
                    <a:pt x="867" y="609"/>
                  </a:cubicBezTo>
                  <a:cubicBezTo>
                    <a:pt x="592" y="544"/>
                    <a:pt x="304" y="506"/>
                    <a:pt x="20" y="465"/>
                  </a:cubicBezTo>
                  <a:cubicBezTo>
                    <a:pt x="6" y="465"/>
                    <a:pt x="1" y="485"/>
                    <a:pt x="20" y="487"/>
                  </a:cubicBezTo>
                  <a:cubicBezTo>
                    <a:pt x="320" y="532"/>
                    <a:pt x="615" y="607"/>
                    <a:pt x="911" y="672"/>
                  </a:cubicBezTo>
                  <a:lnTo>
                    <a:pt x="1249" y="1154"/>
                  </a:lnTo>
                  <a:lnTo>
                    <a:pt x="1384" y="1353"/>
                  </a:lnTo>
                  <a:lnTo>
                    <a:pt x="1372" y="1353"/>
                  </a:lnTo>
                  <a:lnTo>
                    <a:pt x="1282" y="1341"/>
                  </a:lnTo>
                  <a:cubicBezTo>
                    <a:pt x="1215" y="1332"/>
                    <a:pt x="1144" y="1327"/>
                    <a:pt x="1083" y="1322"/>
                  </a:cubicBezTo>
                  <a:cubicBezTo>
                    <a:pt x="947" y="1312"/>
                    <a:pt x="810" y="1303"/>
                    <a:pt x="673" y="1296"/>
                  </a:cubicBezTo>
                  <a:cubicBezTo>
                    <a:pt x="668" y="1300"/>
                    <a:pt x="664" y="1307"/>
                    <a:pt x="666" y="1312"/>
                  </a:cubicBezTo>
                  <a:cubicBezTo>
                    <a:pt x="668" y="1315"/>
                    <a:pt x="670" y="1319"/>
                    <a:pt x="673" y="1320"/>
                  </a:cubicBezTo>
                  <a:cubicBezTo>
                    <a:pt x="810" y="1320"/>
                    <a:pt x="947" y="1334"/>
                    <a:pt x="1083" y="1348"/>
                  </a:cubicBezTo>
                  <a:lnTo>
                    <a:pt x="1295" y="1373"/>
                  </a:lnTo>
                  <a:lnTo>
                    <a:pt x="1388" y="1384"/>
                  </a:lnTo>
                  <a:lnTo>
                    <a:pt x="1415" y="1384"/>
                  </a:lnTo>
                  <a:lnTo>
                    <a:pt x="1643" y="1720"/>
                  </a:lnTo>
                  <a:cubicBezTo>
                    <a:pt x="1779" y="1919"/>
                    <a:pt x="1895" y="2130"/>
                    <a:pt x="2038" y="2320"/>
                  </a:cubicBezTo>
                  <a:cubicBezTo>
                    <a:pt x="2040" y="2324"/>
                    <a:pt x="2045" y="2326"/>
                    <a:pt x="2049" y="2326"/>
                  </a:cubicBezTo>
                  <a:cubicBezTo>
                    <a:pt x="2050" y="2326"/>
                    <a:pt x="2052" y="2325"/>
                    <a:pt x="2053" y="2325"/>
                  </a:cubicBezTo>
                  <a:cubicBezTo>
                    <a:pt x="2058" y="2322"/>
                    <a:pt x="2060" y="2315"/>
                    <a:pt x="2058" y="2310"/>
                  </a:cubicBezTo>
                  <a:cubicBezTo>
                    <a:pt x="1942" y="2095"/>
                    <a:pt x="1811" y="1888"/>
                    <a:pt x="1669" y="1689"/>
                  </a:cubicBezTo>
                  <a:cubicBezTo>
                    <a:pt x="1648" y="1653"/>
                    <a:pt x="1624" y="1619"/>
                    <a:pt x="1602" y="1583"/>
                  </a:cubicBezTo>
                  <a:cubicBezTo>
                    <a:pt x="1606" y="1547"/>
                    <a:pt x="1606" y="1511"/>
                    <a:pt x="1602" y="1475"/>
                  </a:cubicBezTo>
                  <a:lnTo>
                    <a:pt x="1602" y="1308"/>
                  </a:lnTo>
                  <a:cubicBezTo>
                    <a:pt x="1602" y="1202"/>
                    <a:pt x="1606" y="1094"/>
                    <a:pt x="1614" y="984"/>
                  </a:cubicBezTo>
                  <a:cubicBezTo>
                    <a:pt x="1614" y="977"/>
                    <a:pt x="1609" y="974"/>
                    <a:pt x="1603" y="974"/>
                  </a:cubicBezTo>
                  <a:cubicBezTo>
                    <a:pt x="1597" y="974"/>
                    <a:pt x="1592" y="977"/>
                    <a:pt x="1592" y="984"/>
                  </a:cubicBezTo>
                  <a:cubicBezTo>
                    <a:pt x="1592" y="1092"/>
                    <a:pt x="1582" y="1197"/>
                    <a:pt x="1578" y="1303"/>
                  </a:cubicBezTo>
                  <a:lnTo>
                    <a:pt x="1578" y="1463"/>
                  </a:lnTo>
                  <a:lnTo>
                    <a:pt x="1578" y="1531"/>
                  </a:lnTo>
                  <a:cubicBezTo>
                    <a:pt x="1486" y="1387"/>
                    <a:pt x="1391" y="1243"/>
                    <a:pt x="1290" y="1103"/>
                  </a:cubicBezTo>
                  <a:cubicBezTo>
                    <a:pt x="1263" y="1061"/>
                    <a:pt x="1232" y="1022"/>
                    <a:pt x="1203" y="983"/>
                  </a:cubicBezTo>
                  <a:cubicBezTo>
                    <a:pt x="1191" y="844"/>
                    <a:pt x="1191" y="703"/>
                    <a:pt x="1203" y="564"/>
                  </a:cubicBezTo>
                  <a:cubicBezTo>
                    <a:pt x="1203" y="417"/>
                    <a:pt x="1203" y="268"/>
                    <a:pt x="1211" y="119"/>
                  </a:cubicBezTo>
                  <a:cubicBezTo>
                    <a:pt x="1211" y="111"/>
                    <a:pt x="1206" y="108"/>
                    <a:pt x="1201" y="108"/>
                  </a:cubicBezTo>
                  <a:cubicBezTo>
                    <a:pt x="1195" y="108"/>
                    <a:pt x="1189" y="112"/>
                    <a:pt x="1189" y="119"/>
                  </a:cubicBezTo>
                  <a:cubicBezTo>
                    <a:pt x="1189" y="275"/>
                    <a:pt x="1177" y="429"/>
                    <a:pt x="1170" y="583"/>
                  </a:cubicBezTo>
                  <a:cubicBezTo>
                    <a:pt x="1160" y="693"/>
                    <a:pt x="1156" y="804"/>
                    <a:pt x="1160" y="914"/>
                  </a:cubicBezTo>
                  <a:cubicBezTo>
                    <a:pt x="930" y="604"/>
                    <a:pt x="688" y="304"/>
                    <a:pt x="443" y="4"/>
                  </a:cubicBezTo>
                  <a:cubicBezTo>
                    <a:pt x="441" y="1"/>
                    <a:pt x="43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376728" y="2754281"/>
              <a:ext cx="2695" cy="38831"/>
            </a:xfrm>
            <a:custGeom>
              <a:rect b="b" l="l" r="r" t="t"/>
              <a:pathLst>
                <a:path extrusionOk="0" h="634" w="44">
                  <a:moveTo>
                    <a:pt x="33" y="1"/>
                  </a:moveTo>
                  <a:cubicBezTo>
                    <a:pt x="26" y="1"/>
                    <a:pt x="21" y="6"/>
                    <a:pt x="21" y="13"/>
                  </a:cubicBezTo>
                  <a:cubicBezTo>
                    <a:pt x="21" y="114"/>
                    <a:pt x="9" y="219"/>
                    <a:pt x="6" y="321"/>
                  </a:cubicBezTo>
                  <a:lnTo>
                    <a:pt x="6" y="477"/>
                  </a:lnTo>
                  <a:lnTo>
                    <a:pt x="6" y="549"/>
                  </a:lnTo>
                  <a:cubicBezTo>
                    <a:pt x="0" y="573"/>
                    <a:pt x="0" y="599"/>
                    <a:pt x="6" y="623"/>
                  </a:cubicBezTo>
                  <a:cubicBezTo>
                    <a:pt x="6" y="628"/>
                    <a:pt x="9" y="633"/>
                    <a:pt x="14" y="633"/>
                  </a:cubicBezTo>
                  <a:cubicBezTo>
                    <a:pt x="21" y="633"/>
                    <a:pt x="24" y="628"/>
                    <a:pt x="24" y="623"/>
                  </a:cubicBezTo>
                  <a:cubicBezTo>
                    <a:pt x="28" y="601"/>
                    <a:pt x="28" y="577"/>
                    <a:pt x="24" y="555"/>
                  </a:cubicBezTo>
                  <a:cubicBezTo>
                    <a:pt x="31" y="527"/>
                    <a:pt x="31" y="501"/>
                    <a:pt x="31" y="476"/>
                  </a:cubicBezTo>
                  <a:lnTo>
                    <a:pt x="31" y="327"/>
                  </a:lnTo>
                  <a:cubicBezTo>
                    <a:pt x="28" y="222"/>
                    <a:pt x="33" y="117"/>
                    <a:pt x="43" y="13"/>
                  </a:cubicBezTo>
                  <a:cubicBezTo>
                    <a:pt x="43" y="6"/>
                    <a:pt x="38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324981" y="2812034"/>
              <a:ext cx="36315" cy="4716"/>
            </a:xfrm>
            <a:custGeom>
              <a:rect b="b" l="l" r="r" t="t"/>
              <a:pathLst>
                <a:path extrusionOk="0" h="77" w="593">
                  <a:moveTo>
                    <a:pt x="14" y="0"/>
                  </a:moveTo>
                  <a:cubicBezTo>
                    <a:pt x="10" y="0"/>
                    <a:pt x="3" y="4"/>
                    <a:pt x="2" y="9"/>
                  </a:cubicBezTo>
                  <a:cubicBezTo>
                    <a:pt x="0" y="16"/>
                    <a:pt x="4" y="23"/>
                    <a:pt x="11" y="25"/>
                  </a:cubicBezTo>
                  <a:lnTo>
                    <a:pt x="17" y="25"/>
                  </a:lnTo>
                  <a:cubicBezTo>
                    <a:pt x="204" y="35"/>
                    <a:pt x="391" y="69"/>
                    <a:pt x="580" y="76"/>
                  </a:cubicBezTo>
                  <a:cubicBezTo>
                    <a:pt x="581" y="77"/>
                    <a:pt x="582" y="77"/>
                    <a:pt x="583" y="77"/>
                  </a:cubicBezTo>
                  <a:cubicBezTo>
                    <a:pt x="592" y="77"/>
                    <a:pt x="593" y="59"/>
                    <a:pt x="585" y="59"/>
                  </a:cubicBezTo>
                  <a:cubicBezTo>
                    <a:pt x="496" y="44"/>
                    <a:pt x="405" y="38"/>
                    <a:pt x="311" y="32"/>
                  </a:cubicBezTo>
                  <a:cubicBezTo>
                    <a:pt x="216" y="25"/>
                    <a:pt x="117" y="14"/>
                    <a:pt x="17" y="1"/>
                  </a:cubicBezTo>
                  <a:cubicBezTo>
                    <a:pt x="17" y="0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05939" y="2815524"/>
              <a:ext cx="1102" cy="22110"/>
            </a:xfrm>
            <a:custGeom>
              <a:rect b="b" l="l" r="r" t="t"/>
              <a:pathLst>
                <a:path extrusionOk="0" h="361" w="18">
                  <a:moveTo>
                    <a:pt x="7" y="12"/>
                  </a:moveTo>
                  <a:cubicBezTo>
                    <a:pt x="12" y="20"/>
                    <a:pt x="9" y="39"/>
                    <a:pt x="8" y="52"/>
                  </a:cubicBezTo>
                  <a:lnTo>
                    <a:pt x="8" y="52"/>
                  </a:lnTo>
                  <a:lnTo>
                    <a:pt x="7" y="12"/>
                  </a:lnTo>
                  <a:close/>
                  <a:moveTo>
                    <a:pt x="7" y="283"/>
                  </a:moveTo>
                  <a:cubicBezTo>
                    <a:pt x="0" y="309"/>
                    <a:pt x="0" y="335"/>
                    <a:pt x="7" y="360"/>
                  </a:cubicBezTo>
                  <a:lnTo>
                    <a:pt x="7" y="283"/>
                  </a:lnTo>
                  <a:close/>
                  <a:moveTo>
                    <a:pt x="3" y="0"/>
                  </a:moveTo>
                  <a:cubicBezTo>
                    <a:pt x="1" y="0"/>
                    <a:pt x="0" y="4"/>
                    <a:pt x="7" y="12"/>
                  </a:cubicBezTo>
                  <a:lnTo>
                    <a:pt x="7" y="62"/>
                  </a:lnTo>
                  <a:cubicBezTo>
                    <a:pt x="7" y="59"/>
                    <a:pt x="7" y="56"/>
                    <a:pt x="8" y="52"/>
                  </a:cubicBezTo>
                  <a:lnTo>
                    <a:pt x="8" y="52"/>
                  </a:lnTo>
                  <a:lnTo>
                    <a:pt x="14" y="360"/>
                  </a:lnTo>
                  <a:cubicBezTo>
                    <a:pt x="17" y="348"/>
                    <a:pt x="17" y="336"/>
                    <a:pt x="14" y="324"/>
                  </a:cubicBezTo>
                  <a:lnTo>
                    <a:pt x="14" y="281"/>
                  </a:lnTo>
                  <a:lnTo>
                    <a:pt x="14" y="192"/>
                  </a:lnTo>
                  <a:lnTo>
                    <a:pt x="14" y="103"/>
                  </a:lnTo>
                  <a:lnTo>
                    <a:pt x="14" y="62"/>
                  </a:lnTo>
                  <a:lnTo>
                    <a:pt x="14" y="12"/>
                  </a:lnTo>
                  <a:cubicBezTo>
                    <a:pt x="14" y="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95030" y="3132213"/>
              <a:ext cx="250165" cy="443616"/>
            </a:xfrm>
            <a:custGeom>
              <a:rect b="b" l="l" r="r" t="t"/>
              <a:pathLst>
                <a:path extrusionOk="0" h="7243" w="4085">
                  <a:moveTo>
                    <a:pt x="2417" y="1"/>
                  </a:moveTo>
                  <a:cubicBezTo>
                    <a:pt x="1886" y="1"/>
                    <a:pt x="1512" y="408"/>
                    <a:pt x="1297" y="859"/>
                  </a:cubicBezTo>
                  <a:cubicBezTo>
                    <a:pt x="1185" y="1106"/>
                    <a:pt x="1093" y="1363"/>
                    <a:pt x="1024" y="1623"/>
                  </a:cubicBezTo>
                  <a:cubicBezTo>
                    <a:pt x="925" y="1975"/>
                    <a:pt x="831" y="2326"/>
                    <a:pt x="741" y="2679"/>
                  </a:cubicBezTo>
                  <a:cubicBezTo>
                    <a:pt x="568" y="3374"/>
                    <a:pt x="419" y="4073"/>
                    <a:pt x="297" y="4781"/>
                  </a:cubicBezTo>
                  <a:cubicBezTo>
                    <a:pt x="231" y="5175"/>
                    <a:pt x="162" y="5570"/>
                    <a:pt x="117" y="5966"/>
                  </a:cubicBezTo>
                  <a:cubicBezTo>
                    <a:pt x="56" y="6367"/>
                    <a:pt x="16" y="6773"/>
                    <a:pt x="3" y="7179"/>
                  </a:cubicBezTo>
                  <a:cubicBezTo>
                    <a:pt x="1" y="7214"/>
                    <a:pt x="30" y="7241"/>
                    <a:pt x="64" y="7243"/>
                  </a:cubicBezTo>
                  <a:cubicBezTo>
                    <a:pt x="93" y="7243"/>
                    <a:pt x="119" y="7222"/>
                    <a:pt x="126" y="7193"/>
                  </a:cubicBezTo>
                  <a:cubicBezTo>
                    <a:pt x="193" y="6861"/>
                    <a:pt x="222" y="6518"/>
                    <a:pt x="270" y="6183"/>
                  </a:cubicBezTo>
                  <a:cubicBezTo>
                    <a:pt x="320" y="5849"/>
                    <a:pt x="371" y="5511"/>
                    <a:pt x="428" y="5175"/>
                  </a:cubicBezTo>
                  <a:cubicBezTo>
                    <a:pt x="541" y="4503"/>
                    <a:pt x="673" y="3837"/>
                    <a:pt x="825" y="3171"/>
                  </a:cubicBezTo>
                  <a:cubicBezTo>
                    <a:pt x="961" y="2546"/>
                    <a:pt x="1107" y="1908"/>
                    <a:pt x="1309" y="1298"/>
                  </a:cubicBezTo>
                  <a:cubicBezTo>
                    <a:pt x="1455" y="859"/>
                    <a:pt x="1688" y="350"/>
                    <a:pt x="2159" y="192"/>
                  </a:cubicBezTo>
                  <a:cubicBezTo>
                    <a:pt x="2272" y="154"/>
                    <a:pt x="2383" y="137"/>
                    <a:pt x="2493" y="137"/>
                  </a:cubicBezTo>
                  <a:cubicBezTo>
                    <a:pt x="3081" y="137"/>
                    <a:pt x="3615" y="622"/>
                    <a:pt x="4059" y="956"/>
                  </a:cubicBezTo>
                  <a:cubicBezTo>
                    <a:pt x="4061" y="958"/>
                    <a:pt x="4064" y="959"/>
                    <a:pt x="4066" y="959"/>
                  </a:cubicBezTo>
                  <a:cubicBezTo>
                    <a:pt x="4077" y="959"/>
                    <a:pt x="4084" y="946"/>
                    <a:pt x="4076" y="939"/>
                  </a:cubicBezTo>
                  <a:cubicBezTo>
                    <a:pt x="3577" y="564"/>
                    <a:pt x="3130" y="29"/>
                    <a:pt x="2459" y="2"/>
                  </a:cubicBezTo>
                  <a:cubicBezTo>
                    <a:pt x="2445" y="1"/>
                    <a:pt x="2431" y="1"/>
                    <a:pt x="2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186153" y="3069623"/>
              <a:ext cx="358254" cy="433755"/>
            </a:xfrm>
            <a:custGeom>
              <a:rect b="b" l="l" r="r" t="t"/>
              <a:pathLst>
                <a:path extrusionOk="0" h="7082" w="5850">
                  <a:moveTo>
                    <a:pt x="2468" y="1"/>
                  </a:moveTo>
                  <a:cubicBezTo>
                    <a:pt x="2399" y="1"/>
                    <a:pt x="2334" y="12"/>
                    <a:pt x="2276" y="34"/>
                  </a:cubicBezTo>
                  <a:cubicBezTo>
                    <a:pt x="1614" y="291"/>
                    <a:pt x="2072" y="1603"/>
                    <a:pt x="2072" y="1603"/>
                  </a:cubicBezTo>
                  <a:cubicBezTo>
                    <a:pt x="2072" y="1603"/>
                    <a:pt x="1655" y="1276"/>
                    <a:pt x="1173" y="1276"/>
                  </a:cubicBezTo>
                  <a:cubicBezTo>
                    <a:pt x="1004" y="1276"/>
                    <a:pt x="826" y="1316"/>
                    <a:pt x="656" y="1426"/>
                  </a:cubicBezTo>
                  <a:cubicBezTo>
                    <a:pt x="1" y="1848"/>
                    <a:pt x="381" y="3477"/>
                    <a:pt x="1868" y="4725"/>
                  </a:cubicBezTo>
                  <a:cubicBezTo>
                    <a:pt x="3354" y="5973"/>
                    <a:pt x="5369" y="7082"/>
                    <a:pt x="5369" y="7082"/>
                  </a:cubicBezTo>
                  <a:cubicBezTo>
                    <a:pt x="5849" y="2848"/>
                    <a:pt x="3569" y="1"/>
                    <a:pt x="2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288299" y="3153097"/>
              <a:ext cx="208522" cy="292396"/>
            </a:xfrm>
            <a:custGeom>
              <a:rect b="b" l="l" r="r" t="t"/>
              <a:pathLst>
                <a:path extrusionOk="0" h="4774" w="3405">
                  <a:moveTo>
                    <a:pt x="1802" y="1"/>
                  </a:moveTo>
                  <a:cubicBezTo>
                    <a:pt x="1797" y="1"/>
                    <a:pt x="1791" y="5"/>
                    <a:pt x="1789" y="14"/>
                  </a:cubicBezTo>
                  <a:cubicBezTo>
                    <a:pt x="1719" y="297"/>
                    <a:pt x="1640" y="579"/>
                    <a:pt x="1587" y="867"/>
                  </a:cubicBezTo>
                  <a:cubicBezTo>
                    <a:pt x="1559" y="1003"/>
                    <a:pt x="1535" y="1149"/>
                    <a:pt x="1516" y="1291"/>
                  </a:cubicBezTo>
                  <a:cubicBezTo>
                    <a:pt x="1506" y="1363"/>
                    <a:pt x="1499" y="1428"/>
                    <a:pt x="1492" y="1505"/>
                  </a:cubicBezTo>
                  <a:cubicBezTo>
                    <a:pt x="1492" y="1526"/>
                    <a:pt x="1492" y="1548"/>
                    <a:pt x="1484" y="1570"/>
                  </a:cubicBezTo>
                  <a:cubicBezTo>
                    <a:pt x="1412" y="1467"/>
                    <a:pt x="1338" y="1365"/>
                    <a:pt x="1264" y="1267"/>
                  </a:cubicBezTo>
                  <a:cubicBezTo>
                    <a:pt x="1033" y="963"/>
                    <a:pt x="796" y="667"/>
                    <a:pt x="555" y="374"/>
                  </a:cubicBezTo>
                  <a:cubicBezTo>
                    <a:pt x="552" y="371"/>
                    <a:pt x="549" y="369"/>
                    <a:pt x="546" y="369"/>
                  </a:cubicBezTo>
                  <a:cubicBezTo>
                    <a:pt x="538" y="369"/>
                    <a:pt x="530" y="377"/>
                    <a:pt x="536" y="386"/>
                  </a:cubicBezTo>
                  <a:cubicBezTo>
                    <a:pt x="947" y="914"/>
                    <a:pt x="1326" y="1466"/>
                    <a:pt x="1667" y="2040"/>
                  </a:cubicBezTo>
                  <a:cubicBezTo>
                    <a:pt x="1734" y="2145"/>
                    <a:pt x="1804" y="2253"/>
                    <a:pt x="1864" y="2359"/>
                  </a:cubicBezTo>
                  <a:lnTo>
                    <a:pt x="1799" y="2350"/>
                  </a:lnTo>
                  <a:cubicBezTo>
                    <a:pt x="1715" y="2340"/>
                    <a:pt x="1630" y="2333"/>
                    <a:pt x="1546" y="2326"/>
                  </a:cubicBezTo>
                  <a:lnTo>
                    <a:pt x="1036" y="2282"/>
                  </a:lnTo>
                  <a:cubicBezTo>
                    <a:pt x="697" y="2254"/>
                    <a:pt x="354" y="2234"/>
                    <a:pt x="18" y="2199"/>
                  </a:cubicBezTo>
                  <a:cubicBezTo>
                    <a:pt x="4" y="2199"/>
                    <a:pt x="1" y="2220"/>
                    <a:pt x="18" y="2220"/>
                  </a:cubicBezTo>
                  <a:cubicBezTo>
                    <a:pt x="363" y="2259"/>
                    <a:pt x="702" y="2314"/>
                    <a:pt x="1045" y="2364"/>
                  </a:cubicBezTo>
                  <a:lnTo>
                    <a:pt x="1549" y="2433"/>
                  </a:lnTo>
                  <a:cubicBezTo>
                    <a:pt x="1678" y="2457"/>
                    <a:pt x="1808" y="2470"/>
                    <a:pt x="1938" y="2472"/>
                  </a:cubicBezTo>
                  <a:lnTo>
                    <a:pt x="2338" y="3120"/>
                  </a:lnTo>
                  <a:cubicBezTo>
                    <a:pt x="2323" y="3119"/>
                    <a:pt x="2308" y="3119"/>
                    <a:pt x="2293" y="3119"/>
                  </a:cubicBezTo>
                  <a:cubicBezTo>
                    <a:pt x="2278" y="3119"/>
                    <a:pt x="2263" y="3119"/>
                    <a:pt x="2248" y="3120"/>
                  </a:cubicBezTo>
                  <a:lnTo>
                    <a:pt x="1108" y="3120"/>
                  </a:lnTo>
                  <a:cubicBezTo>
                    <a:pt x="1093" y="3120"/>
                    <a:pt x="1096" y="3142"/>
                    <a:pt x="1108" y="3142"/>
                  </a:cubicBezTo>
                  <a:cubicBezTo>
                    <a:pt x="1330" y="3142"/>
                    <a:pt x="1551" y="3156"/>
                    <a:pt x="1772" y="3168"/>
                  </a:cubicBezTo>
                  <a:cubicBezTo>
                    <a:pt x="1876" y="3168"/>
                    <a:pt x="1981" y="3178"/>
                    <a:pt x="2086" y="3187"/>
                  </a:cubicBezTo>
                  <a:lnTo>
                    <a:pt x="2243" y="3197"/>
                  </a:lnTo>
                  <a:cubicBezTo>
                    <a:pt x="2266" y="3202"/>
                    <a:pt x="2289" y="3205"/>
                    <a:pt x="2312" y="3205"/>
                  </a:cubicBezTo>
                  <a:cubicBezTo>
                    <a:pt x="2335" y="3205"/>
                    <a:pt x="2358" y="3202"/>
                    <a:pt x="2380" y="3197"/>
                  </a:cubicBezTo>
                  <a:lnTo>
                    <a:pt x="2720" y="3751"/>
                  </a:lnTo>
                  <a:cubicBezTo>
                    <a:pt x="2824" y="3921"/>
                    <a:pt x="2931" y="4090"/>
                    <a:pt x="3039" y="4258"/>
                  </a:cubicBezTo>
                  <a:cubicBezTo>
                    <a:pt x="3138" y="4438"/>
                    <a:pt x="3253" y="4608"/>
                    <a:pt x="3380" y="4771"/>
                  </a:cubicBezTo>
                  <a:cubicBezTo>
                    <a:pt x="3382" y="4773"/>
                    <a:pt x="3384" y="4773"/>
                    <a:pt x="3386" y="4773"/>
                  </a:cubicBezTo>
                  <a:cubicBezTo>
                    <a:pt x="3394" y="4773"/>
                    <a:pt x="3404" y="4766"/>
                    <a:pt x="3400" y="4756"/>
                  </a:cubicBezTo>
                  <a:cubicBezTo>
                    <a:pt x="3330" y="4598"/>
                    <a:pt x="3250" y="4447"/>
                    <a:pt x="3159" y="4301"/>
                  </a:cubicBezTo>
                  <a:cubicBezTo>
                    <a:pt x="3073" y="4147"/>
                    <a:pt x="2986" y="3993"/>
                    <a:pt x="2898" y="3842"/>
                  </a:cubicBezTo>
                  <a:cubicBezTo>
                    <a:pt x="2725" y="3545"/>
                    <a:pt x="2552" y="3250"/>
                    <a:pt x="2375" y="2955"/>
                  </a:cubicBezTo>
                  <a:lnTo>
                    <a:pt x="2288" y="2820"/>
                  </a:lnTo>
                  <a:cubicBezTo>
                    <a:pt x="2288" y="2801"/>
                    <a:pt x="2296" y="2784"/>
                    <a:pt x="2298" y="2767"/>
                  </a:cubicBezTo>
                  <a:cubicBezTo>
                    <a:pt x="2310" y="2722"/>
                    <a:pt x="2319" y="2681"/>
                    <a:pt x="2329" y="2630"/>
                  </a:cubicBezTo>
                  <a:cubicBezTo>
                    <a:pt x="2350" y="2532"/>
                    <a:pt x="2368" y="2434"/>
                    <a:pt x="2386" y="2335"/>
                  </a:cubicBezTo>
                  <a:cubicBezTo>
                    <a:pt x="2423" y="2143"/>
                    <a:pt x="2456" y="1947"/>
                    <a:pt x="2507" y="1759"/>
                  </a:cubicBezTo>
                  <a:cubicBezTo>
                    <a:pt x="2507" y="1751"/>
                    <a:pt x="2502" y="1747"/>
                    <a:pt x="2496" y="1747"/>
                  </a:cubicBezTo>
                  <a:cubicBezTo>
                    <a:pt x="2491" y="1747"/>
                    <a:pt x="2487" y="1750"/>
                    <a:pt x="2485" y="1759"/>
                  </a:cubicBezTo>
                  <a:cubicBezTo>
                    <a:pt x="2444" y="1951"/>
                    <a:pt x="2384" y="2141"/>
                    <a:pt x="2326" y="2328"/>
                  </a:cubicBezTo>
                  <a:cubicBezTo>
                    <a:pt x="2298" y="2421"/>
                    <a:pt x="2269" y="2513"/>
                    <a:pt x="2243" y="2601"/>
                  </a:cubicBezTo>
                  <a:lnTo>
                    <a:pt x="2219" y="2697"/>
                  </a:lnTo>
                  <a:cubicBezTo>
                    <a:pt x="2005" y="2347"/>
                    <a:pt x="1787" y="1997"/>
                    <a:pt x="1552" y="1659"/>
                  </a:cubicBezTo>
                  <a:cubicBezTo>
                    <a:pt x="1568" y="1613"/>
                    <a:pt x="1575" y="1563"/>
                    <a:pt x="1575" y="1515"/>
                  </a:cubicBezTo>
                  <a:cubicBezTo>
                    <a:pt x="1575" y="1449"/>
                    <a:pt x="1590" y="1378"/>
                    <a:pt x="1599" y="1318"/>
                  </a:cubicBezTo>
                  <a:cubicBezTo>
                    <a:pt x="1616" y="1169"/>
                    <a:pt x="1633" y="1022"/>
                    <a:pt x="1654" y="874"/>
                  </a:cubicBezTo>
                  <a:cubicBezTo>
                    <a:pt x="1698" y="586"/>
                    <a:pt x="1739" y="298"/>
                    <a:pt x="1813" y="14"/>
                  </a:cubicBezTo>
                  <a:cubicBezTo>
                    <a:pt x="1813" y="6"/>
                    <a:pt x="1808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424310" y="3221138"/>
              <a:ext cx="14943" cy="54388"/>
            </a:xfrm>
            <a:custGeom>
              <a:rect b="b" l="l" r="r" t="t"/>
              <a:pathLst>
                <a:path extrusionOk="0" h="888" w="244">
                  <a:moveTo>
                    <a:pt x="231" y="0"/>
                  </a:moveTo>
                  <a:cubicBezTo>
                    <a:pt x="225" y="0"/>
                    <a:pt x="220" y="3"/>
                    <a:pt x="219" y="10"/>
                  </a:cubicBezTo>
                  <a:cubicBezTo>
                    <a:pt x="199" y="154"/>
                    <a:pt x="168" y="296"/>
                    <a:pt x="129" y="437"/>
                  </a:cubicBezTo>
                  <a:cubicBezTo>
                    <a:pt x="93" y="583"/>
                    <a:pt x="50" y="727"/>
                    <a:pt x="2" y="869"/>
                  </a:cubicBezTo>
                  <a:cubicBezTo>
                    <a:pt x="0" y="878"/>
                    <a:pt x="5" y="884"/>
                    <a:pt x="12" y="886"/>
                  </a:cubicBezTo>
                  <a:cubicBezTo>
                    <a:pt x="14" y="887"/>
                    <a:pt x="15" y="887"/>
                    <a:pt x="17" y="887"/>
                  </a:cubicBezTo>
                  <a:cubicBezTo>
                    <a:pt x="22" y="887"/>
                    <a:pt x="28" y="883"/>
                    <a:pt x="29" y="878"/>
                  </a:cubicBezTo>
                  <a:cubicBezTo>
                    <a:pt x="75" y="740"/>
                    <a:pt x="115" y="593"/>
                    <a:pt x="149" y="449"/>
                  </a:cubicBezTo>
                  <a:cubicBezTo>
                    <a:pt x="185" y="303"/>
                    <a:pt x="207" y="156"/>
                    <a:pt x="242" y="14"/>
                  </a:cubicBezTo>
                  <a:cubicBezTo>
                    <a:pt x="244" y="5"/>
                    <a:pt x="237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260803" y="3263641"/>
              <a:ext cx="86838" cy="12923"/>
            </a:xfrm>
            <a:custGeom>
              <a:rect b="b" l="l" r="r" t="t"/>
              <a:pathLst>
                <a:path extrusionOk="0" h="211" w="1418">
                  <a:moveTo>
                    <a:pt x="20" y="0"/>
                  </a:moveTo>
                  <a:cubicBezTo>
                    <a:pt x="6" y="0"/>
                    <a:pt x="1" y="21"/>
                    <a:pt x="20" y="21"/>
                  </a:cubicBezTo>
                  <a:cubicBezTo>
                    <a:pt x="251" y="50"/>
                    <a:pt x="481" y="84"/>
                    <a:pt x="712" y="115"/>
                  </a:cubicBezTo>
                  <a:lnTo>
                    <a:pt x="1052" y="160"/>
                  </a:lnTo>
                  <a:lnTo>
                    <a:pt x="1216" y="177"/>
                  </a:lnTo>
                  <a:cubicBezTo>
                    <a:pt x="1280" y="177"/>
                    <a:pt x="1343" y="189"/>
                    <a:pt x="1403" y="209"/>
                  </a:cubicBezTo>
                  <a:cubicBezTo>
                    <a:pt x="1404" y="210"/>
                    <a:pt x="1406" y="211"/>
                    <a:pt x="1407" y="211"/>
                  </a:cubicBezTo>
                  <a:cubicBezTo>
                    <a:pt x="1412" y="211"/>
                    <a:pt x="1417" y="199"/>
                    <a:pt x="1410" y="192"/>
                  </a:cubicBezTo>
                  <a:cubicBezTo>
                    <a:pt x="1379" y="166"/>
                    <a:pt x="1341" y="151"/>
                    <a:pt x="1300" y="151"/>
                  </a:cubicBezTo>
                  <a:lnTo>
                    <a:pt x="1110" y="125"/>
                  </a:lnTo>
                  <a:cubicBezTo>
                    <a:pt x="992" y="108"/>
                    <a:pt x="875" y="96"/>
                    <a:pt x="755" y="82"/>
                  </a:cubicBezTo>
                  <a:cubicBezTo>
                    <a:pt x="510" y="53"/>
                    <a:pt x="265" y="29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392405" y="3395191"/>
              <a:ext cx="45991" cy="3001"/>
            </a:xfrm>
            <a:custGeom>
              <a:rect b="b" l="l" r="r" t="t"/>
              <a:pathLst>
                <a:path extrusionOk="0" h="49" w="751">
                  <a:moveTo>
                    <a:pt x="19" y="0"/>
                  </a:moveTo>
                  <a:cubicBezTo>
                    <a:pt x="3" y="0"/>
                    <a:pt x="0" y="23"/>
                    <a:pt x="15" y="23"/>
                  </a:cubicBezTo>
                  <a:cubicBezTo>
                    <a:pt x="16" y="23"/>
                    <a:pt x="18" y="23"/>
                    <a:pt x="19" y="23"/>
                  </a:cubicBezTo>
                  <a:cubicBezTo>
                    <a:pt x="36" y="21"/>
                    <a:pt x="53" y="20"/>
                    <a:pt x="70" y="20"/>
                  </a:cubicBezTo>
                  <a:cubicBezTo>
                    <a:pt x="87" y="20"/>
                    <a:pt x="104" y="21"/>
                    <a:pt x="122" y="23"/>
                  </a:cubicBezTo>
                  <a:lnTo>
                    <a:pt x="214" y="23"/>
                  </a:lnTo>
                  <a:lnTo>
                    <a:pt x="387" y="35"/>
                  </a:lnTo>
                  <a:cubicBezTo>
                    <a:pt x="504" y="41"/>
                    <a:pt x="622" y="48"/>
                    <a:pt x="737" y="48"/>
                  </a:cubicBezTo>
                  <a:cubicBezTo>
                    <a:pt x="751" y="48"/>
                    <a:pt x="751" y="24"/>
                    <a:pt x="737" y="23"/>
                  </a:cubicBezTo>
                  <a:cubicBezTo>
                    <a:pt x="622" y="14"/>
                    <a:pt x="504" y="9"/>
                    <a:pt x="389" y="7"/>
                  </a:cubicBezTo>
                  <a:lnTo>
                    <a:pt x="127" y="7"/>
                  </a:lnTo>
                  <a:cubicBezTo>
                    <a:pt x="120" y="7"/>
                    <a:pt x="114" y="8"/>
                    <a:pt x="108" y="8"/>
                  </a:cubicBezTo>
                  <a:cubicBezTo>
                    <a:pt x="78" y="8"/>
                    <a:pt x="48" y="4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476547" y="3329294"/>
              <a:ext cx="11207" cy="47283"/>
            </a:xfrm>
            <a:custGeom>
              <a:rect b="b" l="l" r="r" t="t"/>
              <a:pathLst>
                <a:path extrusionOk="0" h="772" w="183">
                  <a:moveTo>
                    <a:pt x="171" y="1"/>
                  </a:moveTo>
                  <a:cubicBezTo>
                    <a:pt x="169" y="1"/>
                    <a:pt x="168" y="1"/>
                    <a:pt x="167" y="1"/>
                  </a:cubicBezTo>
                  <a:cubicBezTo>
                    <a:pt x="164" y="3"/>
                    <a:pt x="160" y="6"/>
                    <a:pt x="160" y="10"/>
                  </a:cubicBezTo>
                  <a:cubicBezTo>
                    <a:pt x="131" y="135"/>
                    <a:pt x="102" y="262"/>
                    <a:pt x="74" y="387"/>
                  </a:cubicBezTo>
                  <a:cubicBezTo>
                    <a:pt x="59" y="452"/>
                    <a:pt x="45" y="514"/>
                    <a:pt x="33" y="577"/>
                  </a:cubicBezTo>
                  <a:cubicBezTo>
                    <a:pt x="33" y="607"/>
                    <a:pt x="20" y="636"/>
                    <a:pt x="14" y="667"/>
                  </a:cubicBezTo>
                  <a:cubicBezTo>
                    <a:pt x="4" y="696"/>
                    <a:pt x="1" y="728"/>
                    <a:pt x="4" y="759"/>
                  </a:cubicBezTo>
                  <a:cubicBezTo>
                    <a:pt x="4" y="765"/>
                    <a:pt x="13" y="772"/>
                    <a:pt x="21" y="772"/>
                  </a:cubicBezTo>
                  <a:cubicBezTo>
                    <a:pt x="24" y="772"/>
                    <a:pt x="27" y="771"/>
                    <a:pt x="30" y="768"/>
                  </a:cubicBezTo>
                  <a:cubicBezTo>
                    <a:pt x="54" y="713"/>
                    <a:pt x="69" y="656"/>
                    <a:pt x="73" y="596"/>
                  </a:cubicBezTo>
                  <a:lnTo>
                    <a:pt x="110" y="399"/>
                  </a:lnTo>
                  <a:cubicBezTo>
                    <a:pt x="134" y="269"/>
                    <a:pt x="158" y="138"/>
                    <a:pt x="182" y="10"/>
                  </a:cubicBezTo>
                  <a:cubicBezTo>
                    <a:pt x="181" y="4"/>
                    <a:pt x="17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213" y="3603173"/>
              <a:ext cx="406389" cy="449985"/>
            </a:xfrm>
            <a:custGeom>
              <a:rect b="b" l="l" r="r" t="t"/>
              <a:pathLst>
                <a:path extrusionOk="0" h="7347" w="6636">
                  <a:moveTo>
                    <a:pt x="1" y="0"/>
                  </a:moveTo>
                  <a:lnTo>
                    <a:pt x="97" y="1859"/>
                  </a:lnTo>
                  <a:lnTo>
                    <a:pt x="383" y="7346"/>
                  </a:lnTo>
                  <a:lnTo>
                    <a:pt x="6253" y="7346"/>
                  </a:lnTo>
                  <a:lnTo>
                    <a:pt x="6539" y="1859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4213" y="3603173"/>
              <a:ext cx="406389" cy="113859"/>
            </a:xfrm>
            <a:custGeom>
              <a:rect b="b" l="l" r="r" t="t"/>
              <a:pathLst>
                <a:path extrusionOk="0" h="1859" w="6636">
                  <a:moveTo>
                    <a:pt x="1" y="0"/>
                  </a:moveTo>
                  <a:lnTo>
                    <a:pt x="97" y="1859"/>
                  </a:lnTo>
                  <a:lnTo>
                    <a:pt x="6539" y="1859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191919">
                <a:alpha val="21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-23344" y="3522638"/>
              <a:ext cx="461443" cy="113982"/>
            </a:xfrm>
            <a:custGeom>
              <a:rect b="b" l="l" r="r" t="t"/>
              <a:pathLst>
                <a:path extrusionOk="0" h="1861" w="7535">
                  <a:moveTo>
                    <a:pt x="0" y="0"/>
                  </a:moveTo>
                  <a:lnTo>
                    <a:pt x="0" y="1861"/>
                  </a:lnTo>
                  <a:lnTo>
                    <a:pt x="7535" y="1861"/>
                  </a:lnTo>
                  <a:lnTo>
                    <a:pt x="7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313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1471267" y="1378200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9" name="Google Shape;229;p30"/>
          <p:cNvSpPr txBox="1"/>
          <p:nvPr>
            <p:ph idx="1" type="subTitle"/>
          </p:nvPr>
        </p:nvSpPr>
        <p:spPr>
          <a:xfrm>
            <a:off x="720000" y="226341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2" type="title"/>
          </p:nvPr>
        </p:nvSpPr>
        <p:spPr>
          <a:xfrm>
            <a:off x="4088829" y="1378200"/>
            <a:ext cx="966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1" name="Google Shape;231;p30"/>
          <p:cNvSpPr txBox="1"/>
          <p:nvPr>
            <p:ph idx="3" type="subTitle"/>
          </p:nvPr>
        </p:nvSpPr>
        <p:spPr>
          <a:xfrm>
            <a:off x="3337500" y="226341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4" type="title"/>
          </p:nvPr>
        </p:nvSpPr>
        <p:spPr>
          <a:xfrm>
            <a:off x="6706329" y="1378200"/>
            <a:ext cx="966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3" name="Google Shape;233;p30"/>
          <p:cNvSpPr txBox="1"/>
          <p:nvPr>
            <p:ph idx="5" type="subTitle"/>
          </p:nvPr>
        </p:nvSpPr>
        <p:spPr>
          <a:xfrm>
            <a:off x="5955000" y="2276362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6" type="title"/>
          </p:nvPr>
        </p:nvSpPr>
        <p:spPr>
          <a:xfrm>
            <a:off x="1471267" y="3015200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5" name="Google Shape;235;p30"/>
          <p:cNvSpPr txBox="1"/>
          <p:nvPr>
            <p:ph idx="7" type="subTitle"/>
          </p:nvPr>
        </p:nvSpPr>
        <p:spPr>
          <a:xfrm>
            <a:off x="720000" y="3913362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8" type="subTitle"/>
          </p:nvPr>
        </p:nvSpPr>
        <p:spPr>
          <a:xfrm>
            <a:off x="720000" y="191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9" type="subTitle"/>
          </p:nvPr>
        </p:nvSpPr>
        <p:spPr>
          <a:xfrm>
            <a:off x="3337500" y="191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13" type="subTitle"/>
          </p:nvPr>
        </p:nvSpPr>
        <p:spPr>
          <a:xfrm>
            <a:off x="5955000" y="1922500"/>
            <a:ext cx="2469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p30"/>
          <p:cNvSpPr txBox="1"/>
          <p:nvPr>
            <p:ph idx="14" type="subTitle"/>
          </p:nvPr>
        </p:nvSpPr>
        <p:spPr>
          <a:xfrm>
            <a:off x="720000" y="3559500"/>
            <a:ext cx="2469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15" type="subTitle"/>
          </p:nvPr>
        </p:nvSpPr>
        <p:spPr>
          <a:xfrm>
            <a:off x="3337500" y="3913362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16" type="subTitle"/>
          </p:nvPr>
        </p:nvSpPr>
        <p:spPr>
          <a:xfrm>
            <a:off x="3337500" y="3559500"/>
            <a:ext cx="2469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30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>
            <p:ph idx="17" type="title"/>
          </p:nvPr>
        </p:nvSpPr>
        <p:spPr>
          <a:xfrm>
            <a:off x="4088829" y="3015200"/>
            <a:ext cx="966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p30"/>
          <p:cNvSpPr txBox="1"/>
          <p:nvPr>
            <p:ph idx="18"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313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715100" y="2146153"/>
            <a:ext cx="4969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48" name="Google Shape;248;p31"/>
          <p:cNvSpPr txBox="1"/>
          <p:nvPr>
            <p:ph idx="2" type="title"/>
          </p:nvPr>
        </p:nvSpPr>
        <p:spPr>
          <a:xfrm>
            <a:off x="715100" y="104875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9" name="Google Shape;249;p31"/>
          <p:cNvSpPr txBox="1"/>
          <p:nvPr>
            <p:ph idx="1" type="subTitle"/>
          </p:nvPr>
        </p:nvSpPr>
        <p:spPr>
          <a:xfrm>
            <a:off x="715100" y="3045253"/>
            <a:ext cx="496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352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3459100" y="2146153"/>
            <a:ext cx="4969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54" name="Google Shape;254;p32"/>
          <p:cNvSpPr txBox="1"/>
          <p:nvPr>
            <p:ph idx="2" type="title"/>
          </p:nvPr>
        </p:nvSpPr>
        <p:spPr>
          <a:xfrm>
            <a:off x="6965800" y="104875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5" name="Google Shape;255;p32"/>
          <p:cNvSpPr txBox="1"/>
          <p:nvPr>
            <p:ph idx="1" type="subTitle"/>
          </p:nvPr>
        </p:nvSpPr>
        <p:spPr>
          <a:xfrm>
            <a:off x="3459100" y="3045253"/>
            <a:ext cx="496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2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3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352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715100" y="2146153"/>
            <a:ext cx="4969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60" name="Google Shape;260;p33"/>
          <p:cNvSpPr txBox="1"/>
          <p:nvPr>
            <p:ph idx="2" type="title"/>
          </p:nvPr>
        </p:nvSpPr>
        <p:spPr>
          <a:xfrm>
            <a:off x="715100" y="104875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1" name="Google Shape;261;p33"/>
          <p:cNvSpPr txBox="1"/>
          <p:nvPr>
            <p:ph idx="1" type="subTitle"/>
          </p:nvPr>
        </p:nvSpPr>
        <p:spPr>
          <a:xfrm>
            <a:off x="715100" y="3045253"/>
            <a:ext cx="496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3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352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1471267" y="1378200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6" name="Google Shape;266;p34"/>
          <p:cNvSpPr txBox="1"/>
          <p:nvPr>
            <p:ph idx="1" type="subTitle"/>
          </p:nvPr>
        </p:nvSpPr>
        <p:spPr>
          <a:xfrm>
            <a:off x="720000" y="226341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2" type="title"/>
          </p:nvPr>
        </p:nvSpPr>
        <p:spPr>
          <a:xfrm>
            <a:off x="4088829" y="1378200"/>
            <a:ext cx="966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8" name="Google Shape;268;p34"/>
          <p:cNvSpPr txBox="1"/>
          <p:nvPr>
            <p:ph idx="3" type="subTitle"/>
          </p:nvPr>
        </p:nvSpPr>
        <p:spPr>
          <a:xfrm>
            <a:off x="3337500" y="2263410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4"/>
          <p:cNvSpPr txBox="1"/>
          <p:nvPr>
            <p:ph idx="4" type="title"/>
          </p:nvPr>
        </p:nvSpPr>
        <p:spPr>
          <a:xfrm>
            <a:off x="6706329" y="1378200"/>
            <a:ext cx="966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0" name="Google Shape;270;p34"/>
          <p:cNvSpPr txBox="1"/>
          <p:nvPr>
            <p:ph idx="5" type="subTitle"/>
          </p:nvPr>
        </p:nvSpPr>
        <p:spPr>
          <a:xfrm>
            <a:off x="5955000" y="2276362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6" type="title"/>
          </p:nvPr>
        </p:nvSpPr>
        <p:spPr>
          <a:xfrm>
            <a:off x="1471267" y="3015200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2" name="Google Shape;272;p34"/>
          <p:cNvSpPr txBox="1"/>
          <p:nvPr>
            <p:ph idx="7" type="subTitle"/>
          </p:nvPr>
        </p:nvSpPr>
        <p:spPr>
          <a:xfrm>
            <a:off x="720000" y="3913362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8" type="subTitle"/>
          </p:nvPr>
        </p:nvSpPr>
        <p:spPr>
          <a:xfrm>
            <a:off x="720000" y="191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34"/>
          <p:cNvSpPr txBox="1"/>
          <p:nvPr>
            <p:ph idx="9" type="subTitle"/>
          </p:nvPr>
        </p:nvSpPr>
        <p:spPr>
          <a:xfrm>
            <a:off x="3337500" y="1914700"/>
            <a:ext cx="24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5" name="Google Shape;275;p34"/>
          <p:cNvSpPr txBox="1"/>
          <p:nvPr>
            <p:ph idx="13" type="subTitle"/>
          </p:nvPr>
        </p:nvSpPr>
        <p:spPr>
          <a:xfrm>
            <a:off x="5955000" y="1922500"/>
            <a:ext cx="2469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34"/>
          <p:cNvSpPr txBox="1"/>
          <p:nvPr>
            <p:ph idx="14" type="subTitle"/>
          </p:nvPr>
        </p:nvSpPr>
        <p:spPr>
          <a:xfrm>
            <a:off x="720000" y="3559500"/>
            <a:ext cx="2469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34"/>
          <p:cNvSpPr txBox="1"/>
          <p:nvPr>
            <p:ph idx="15" type="subTitle"/>
          </p:nvPr>
        </p:nvSpPr>
        <p:spPr>
          <a:xfrm>
            <a:off x="3337500" y="3913362"/>
            <a:ext cx="246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16" type="subTitle"/>
          </p:nvPr>
        </p:nvSpPr>
        <p:spPr>
          <a:xfrm>
            <a:off x="3337500" y="3559500"/>
            <a:ext cx="2469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34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 txBox="1"/>
          <p:nvPr>
            <p:ph idx="17" type="title"/>
          </p:nvPr>
        </p:nvSpPr>
        <p:spPr>
          <a:xfrm>
            <a:off x="4088829" y="3015200"/>
            <a:ext cx="966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18"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4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352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 txBox="1"/>
          <p:nvPr>
            <p:ph type="title"/>
          </p:nvPr>
        </p:nvSpPr>
        <p:spPr>
          <a:xfrm>
            <a:off x="715100" y="2146153"/>
            <a:ext cx="4969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5" name="Google Shape;285;p35"/>
          <p:cNvSpPr txBox="1"/>
          <p:nvPr>
            <p:ph idx="2" type="title"/>
          </p:nvPr>
        </p:nvSpPr>
        <p:spPr>
          <a:xfrm>
            <a:off x="715100" y="104875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86" name="Google Shape;286;p35"/>
          <p:cNvSpPr txBox="1"/>
          <p:nvPr>
            <p:ph idx="1" type="subTitle"/>
          </p:nvPr>
        </p:nvSpPr>
        <p:spPr>
          <a:xfrm>
            <a:off x="715100" y="3045253"/>
            <a:ext cx="4969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5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576525" y="2572450"/>
            <a:ext cx="22860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281475" y="2572450"/>
            <a:ext cx="22860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576525" y="2915375"/>
            <a:ext cx="22860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281475" y="2915375"/>
            <a:ext cx="22860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862800" y="1678114"/>
            <a:ext cx="35661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862800" y="2699314"/>
            <a:ext cx="35661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279161" y="4859687"/>
            <a:ext cx="8595364" cy="4863"/>
          </a:xfrm>
          <a:custGeom>
            <a:rect b="b" l="l" r="r" t="t"/>
            <a:pathLst>
              <a:path extrusionOk="0" h="136" w="59849">
                <a:moveTo>
                  <a:pt x="29924" y="0"/>
                </a:moveTo>
                <a:lnTo>
                  <a:pt x="14961" y="23"/>
                </a:lnTo>
                <a:lnTo>
                  <a:pt x="7480" y="35"/>
                </a:lnTo>
                <a:lnTo>
                  <a:pt x="0" y="67"/>
                </a:lnTo>
                <a:lnTo>
                  <a:pt x="7480" y="101"/>
                </a:lnTo>
                <a:lnTo>
                  <a:pt x="14961" y="113"/>
                </a:lnTo>
                <a:lnTo>
                  <a:pt x="29924" y="136"/>
                </a:lnTo>
                <a:lnTo>
                  <a:pt x="44885" y="113"/>
                </a:lnTo>
                <a:lnTo>
                  <a:pt x="52367" y="101"/>
                </a:lnTo>
                <a:lnTo>
                  <a:pt x="59848" y="67"/>
                </a:lnTo>
                <a:lnTo>
                  <a:pt x="52367" y="35"/>
                </a:lnTo>
                <a:lnTo>
                  <a:pt x="44885" y="23"/>
                </a:lnTo>
                <a:lnTo>
                  <a:pt x="2992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706525" y="537575"/>
            <a:ext cx="3865500" cy="4071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808450" y="1577000"/>
            <a:ext cx="54864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139650" y="136950"/>
            <a:ext cx="8864700" cy="4869600"/>
          </a:xfrm>
          <a:prstGeom prst="roundRect">
            <a:avLst>
              <a:gd fmla="val 2273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1388200" y="3574900"/>
            <a:ext cx="6367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1388100" y="934800"/>
            <a:ext cx="63678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1783050" y="4035800"/>
            <a:ext cx="55779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32004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  <a:defRPr b="1" sz="35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●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○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■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●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○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■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●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○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Char char="■"/>
              <a:def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youtu.be/eZPQrS1kd94?si=O2eQPSGdYrxWA8Sb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ctrTitle"/>
          </p:nvPr>
        </p:nvSpPr>
        <p:spPr>
          <a:xfrm>
            <a:off x="551400" y="353925"/>
            <a:ext cx="80412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F6D539"/>
                </a:solidFill>
              </a:rPr>
              <a:t>CattleSavior</a:t>
            </a:r>
            <a:r>
              <a:rPr lang="en" sz="2600">
                <a:solidFill>
                  <a:srgbClr val="F6D539"/>
                </a:solidFill>
              </a:rPr>
              <a:t>:</a:t>
            </a:r>
            <a:r>
              <a:rPr lang="en" sz="2600">
                <a:solidFill>
                  <a:schemeClr val="accent6"/>
                </a:solidFill>
              </a:rPr>
              <a:t> Towards Implementing an Advanced External Disease Detection System through Deep Learning</a:t>
            </a:r>
            <a:endParaRPr sz="2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473600" y="1772138"/>
            <a:ext cx="4342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entury"/>
                <a:ea typeface="Century"/>
                <a:cs typeface="Century"/>
                <a:sym typeface="Century"/>
              </a:rPr>
              <a:t>Members:</a:t>
            </a:r>
            <a:endParaRPr sz="1800">
              <a:solidFill>
                <a:schemeClr val="accent6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AutoNum type="arabicPeriod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Rantu Das (20301343)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AutoNum type="arabicPeriod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Yousuf Sinha (20301432)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AutoNum type="arabicPeriod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Sohidul Haque Sahid (20301403)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AutoNum type="arabicPeriod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Dipta Dipayan Kar (20301414)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AutoNum type="arabicPeriod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Shahidul Haque Shaheen (19201033)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-72400" y="3902725"/>
            <a:ext cx="488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Department of Computer Science and Engineering</a:t>
            </a:r>
            <a:endParaRPr sz="10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School of Data and Sciences</a:t>
            </a:r>
            <a:endParaRPr sz="10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Brac University</a:t>
            </a:r>
            <a:endParaRPr sz="10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21 September, 2023</a:t>
            </a:r>
            <a:endParaRPr sz="10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5796875" y="1821525"/>
            <a:ext cx="3235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entury"/>
                <a:ea typeface="Century"/>
                <a:cs typeface="Century"/>
                <a:sym typeface="Century"/>
              </a:rPr>
              <a:t>Supervisor: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Jannatun Noor Mukta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Assistant Professor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Department of CSE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Brac University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5796875" y="3280575"/>
            <a:ext cx="2915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Century"/>
                <a:ea typeface="Century"/>
                <a:cs typeface="Century"/>
                <a:sym typeface="Century"/>
              </a:rPr>
              <a:t>Co-supervisor:</a:t>
            </a:r>
            <a:endParaRPr sz="1800">
              <a:solidFill>
                <a:schemeClr val="accent6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Rafeed Rahman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Lecturer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Department of CSE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Brac University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/>
          <p:nvPr/>
        </p:nvSpPr>
        <p:spPr>
          <a:xfrm>
            <a:off x="6825724" y="1893960"/>
            <a:ext cx="1250700" cy="13002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45"/>
          <p:cNvCxnSpPr/>
          <p:nvPr/>
        </p:nvCxnSpPr>
        <p:spPr>
          <a:xfrm>
            <a:off x="3905538" y="2011908"/>
            <a:ext cx="2533500" cy="2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45"/>
          <p:cNvSpPr txBox="1"/>
          <p:nvPr>
            <p:ph type="title"/>
          </p:nvPr>
        </p:nvSpPr>
        <p:spPr>
          <a:xfrm>
            <a:off x="457200" y="4110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Questionnaire Design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550599" y="1967600"/>
            <a:ext cx="2803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Total 26 questions.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Questions were in English language.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Used 'Lik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e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rt' scaling technique.  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5807320" y="2544759"/>
            <a:ext cx="425400" cy="1460400"/>
          </a:xfrm>
          <a:prstGeom prst="rect">
            <a:avLst/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>
                <a:solidFill>
                  <a:schemeClr val="dk1"/>
                </a:solidFill>
              </a:rPr>
              <a:t>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6386578" y="3807973"/>
            <a:ext cx="425400" cy="198600"/>
          </a:xfrm>
          <a:prstGeom prst="rect">
            <a:avLst/>
          </a:prstGeom>
          <a:solidFill>
            <a:srgbClr val="00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5807337" y="4151883"/>
            <a:ext cx="84000" cy="93600"/>
          </a:xfrm>
          <a:prstGeom prst="rect">
            <a:avLst/>
          </a:prstGeom>
          <a:solidFill>
            <a:srgbClr val="00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5875047" y="4034325"/>
            <a:ext cx="196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 questions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5"/>
          <p:cNvSpPr/>
          <p:nvPr/>
        </p:nvSpPr>
        <p:spPr>
          <a:xfrm>
            <a:off x="5807332" y="4325668"/>
            <a:ext cx="88500" cy="93600"/>
          </a:xfrm>
          <a:prstGeom prst="rect">
            <a:avLst/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5892797" y="4243375"/>
            <a:ext cx="186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Quantitative questions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5"/>
          <p:cNvSpPr/>
          <p:nvPr/>
        </p:nvSpPr>
        <p:spPr>
          <a:xfrm>
            <a:off x="6828451" y="1892273"/>
            <a:ext cx="1250700" cy="13002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00FFF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5"/>
          <p:cNvSpPr/>
          <p:nvPr/>
        </p:nvSpPr>
        <p:spPr>
          <a:xfrm>
            <a:off x="6991192" y="2369946"/>
            <a:ext cx="441300" cy="574500"/>
          </a:xfrm>
          <a:prstGeom prst="rect">
            <a:avLst/>
          </a:prstGeom>
          <a:solidFill>
            <a:srgbClr val="00FFFF"/>
          </a:solidFill>
          <a:ln cap="flat" cmpd="sng" w="254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5"/>
          <p:cNvSpPr/>
          <p:nvPr/>
        </p:nvSpPr>
        <p:spPr>
          <a:xfrm>
            <a:off x="7542754" y="2147916"/>
            <a:ext cx="299400" cy="3309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45"/>
          <p:cNvCxnSpPr/>
          <p:nvPr/>
        </p:nvCxnSpPr>
        <p:spPr>
          <a:xfrm rot="10800000">
            <a:off x="7334562" y="1758296"/>
            <a:ext cx="444900" cy="323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2" name="Google Shape;382;p45"/>
          <p:cNvCxnSpPr/>
          <p:nvPr/>
        </p:nvCxnSpPr>
        <p:spPr>
          <a:xfrm flipH="1" rot="-5400000">
            <a:off x="6658218" y="2802514"/>
            <a:ext cx="943800" cy="296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3" name="Google Shape;383;p45"/>
          <p:cNvSpPr txBox="1"/>
          <p:nvPr/>
        </p:nvSpPr>
        <p:spPr>
          <a:xfrm>
            <a:off x="7058168" y="3366903"/>
            <a:ext cx="196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closed-ended question.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6332275" y="1475088"/>
            <a:ext cx="196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open-ended question.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9</a:t>
            </a:r>
            <a:endParaRPr sz="100">
              <a:solidFill>
                <a:srgbClr val="FFC800"/>
              </a:solidFill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3793025" y="2039813"/>
            <a:ext cx="547800" cy="1866600"/>
          </a:xfrm>
          <a:prstGeom prst="rect">
            <a:avLst/>
          </a:prstGeom>
          <a:solidFill>
            <a:srgbClr val="F9CB9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4396150" y="3107363"/>
            <a:ext cx="547800" cy="820800"/>
          </a:xfrm>
          <a:prstGeom prst="rect">
            <a:avLst/>
          </a:prstGeom>
          <a:solidFill>
            <a:srgbClr val="9FC5E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3737500" y="4276388"/>
            <a:ext cx="176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</a:rPr>
              <a:t>Multiple choice</a:t>
            </a:r>
            <a:r>
              <a:rPr b="0" i="0" lang="en" sz="11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questions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3737497" y="4088188"/>
            <a:ext cx="186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</a:rPr>
              <a:t>Likert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</a:rPr>
              <a:t> scale</a:t>
            </a:r>
            <a:r>
              <a:rPr b="0" i="0" lang="en" sz="11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questions</a:t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3588275" y="4205038"/>
            <a:ext cx="149100" cy="93600"/>
          </a:xfrm>
          <a:prstGeom prst="rect">
            <a:avLst/>
          </a:prstGeom>
          <a:solidFill>
            <a:srgbClr val="FCE5CD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3588275" y="4376163"/>
            <a:ext cx="149100" cy="936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39566" y="411025"/>
            <a:ext cx="8647234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accent6"/>
                </a:solidFill>
              </a:rPr>
              <a:t>Survey Conduction Infographics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397" name="Google Shape;397;p46"/>
          <p:cNvGrpSpPr/>
          <p:nvPr/>
        </p:nvGrpSpPr>
        <p:grpSpPr>
          <a:xfrm>
            <a:off x="276451" y="1989542"/>
            <a:ext cx="8591112" cy="2834092"/>
            <a:chOff x="453755" y="1238188"/>
            <a:chExt cx="7696060" cy="3493703"/>
          </a:xfrm>
        </p:grpSpPr>
        <p:sp>
          <p:nvSpPr>
            <p:cNvPr id="398" name="Google Shape;398;p46"/>
            <p:cNvSpPr/>
            <p:nvPr/>
          </p:nvSpPr>
          <p:spPr>
            <a:xfrm>
              <a:off x="6095838" y="1545268"/>
              <a:ext cx="1537200" cy="1229400"/>
            </a:xfrm>
            <a:prstGeom prst="roundRect">
              <a:avLst>
                <a:gd fmla="val 11451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7409115" y="1420625"/>
              <a:ext cx="740700" cy="740700"/>
            </a:xfrm>
            <a:prstGeom prst="ellipse">
              <a:avLst/>
            </a:prstGeom>
            <a:solidFill>
              <a:srgbClr val="4A86E8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3673723" y="1611210"/>
              <a:ext cx="1537200" cy="1229400"/>
            </a:xfrm>
            <a:prstGeom prst="roundRect">
              <a:avLst>
                <a:gd fmla="val 11451" name="adj"/>
              </a:avLst>
            </a:prstGeom>
            <a:solidFill>
              <a:srgbClr val="7ED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6"/>
            <p:cNvSpPr txBox="1"/>
            <p:nvPr/>
          </p:nvSpPr>
          <p:spPr>
            <a:xfrm>
              <a:off x="3843335" y="1744519"/>
              <a:ext cx="7224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b="0" i="0" sz="22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2" name="Google Shape;402;p46"/>
            <p:cNvSpPr txBox="1"/>
            <p:nvPr/>
          </p:nvSpPr>
          <p:spPr>
            <a:xfrm>
              <a:off x="3843335" y="2036883"/>
              <a:ext cx="1197900" cy="7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Offline survey conduction.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Google Shape;403;p46"/>
            <p:cNvSpPr txBox="1"/>
            <p:nvPr/>
          </p:nvSpPr>
          <p:spPr>
            <a:xfrm>
              <a:off x="6206835" y="1707884"/>
              <a:ext cx="7407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b="0" i="0" sz="22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4" name="Google Shape;404;p46"/>
            <p:cNvSpPr txBox="1"/>
            <p:nvPr/>
          </p:nvSpPr>
          <p:spPr>
            <a:xfrm>
              <a:off x="6206834" y="2000248"/>
              <a:ext cx="1197900" cy="7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Online survey </a:t>
              </a:r>
              <a:r>
                <a:rPr b="0" i="0" lang="en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conduction.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5" name="Google Shape;405;p46"/>
            <p:cNvGrpSpPr/>
            <p:nvPr/>
          </p:nvGrpSpPr>
          <p:grpSpPr>
            <a:xfrm flipH="1">
              <a:off x="453755" y="3173691"/>
              <a:ext cx="3710160" cy="1558200"/>
              <a:chOff x="457200" y="3271225"/>
              <a:chExt cx="3374100" cy="1417061"/>
            </a:xfrm>
          </p:grpSpPr>
          <p:cxnSp>
            <p:nvCxnSpPr>
              <p:cNvPr id="406" name="Google Shape;406;p46"/>
              <p:cNvCxnSpPr/>
              <p:nvPr/>
            </p:nvCxnSpPr>
            <p:spPr>
              <a:xfrm>
                <a:off x="1211700" y="4468276"/>
                <a:ext cx="261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46"/>
              <p:cNvCxnSpPr/>
              <p:nvPr/>
            </p:nvCxnSpPr>
            <p:spPr>
              <a:xfrm>
                <a:off x="1211700" y="3979751"/>
                <a:ext cx="261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46"/>
              <p:cNvCxnSpPr/>
              <p:nvPr/>
            </p:nvCxnSpPr>
            <p:spPr>
              <a:xfrm>
                <a:off x="1211700" y="3364851"/>
                <a:ext cx="261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9" name="Google Shape;409;p46"/>
              <p:cNvSpPr/>
              <p:nvPr/>
            </p:nvSpPr>
            <p:spPr>
              <a:xfrm>
                <a:off x="2786254" y="3982734"/>
                <a:ext cx="421272" cy="705552"/>
              </a:xfrm>
              <a:custGeom>
                <a:rect b="b" l="l" r="r" t="t"/>
                <a:pathLst>
                  <a:path extrusionOk="0" h="14545" w="2302">
                    <a:moveTo>
                      <a:pt x="0" y="1"/>
                    </a:moveTo>
                    <a:lnTo>
                      <a:pt x="0" y="14545"/>
                    </a:lnTo>
                    <a:lnTo>
                      <a:pt x="2302" y="1454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6"/>
              <p:cNvSpPr/>
              <p:nvPr/>
            </p:nvSpPr>
            <p:spPr>
              <a:xfrm>
                <a:off x="3260186" y="3974252"/>
                <a:ext cx="421271" cy="714024"/>
              </a:xfrm>
              <a:custGeom>
                <a:rect b="b" l="l" r="r" t="t"/>
                <a:pathLst>
                  <a:path extrusionOk="0" h="14545" w="2303">
                    <a:moveTo>
                      <a:pt x="0" y="1"/>
                    </a:moveTo>
                    <a:lnTo>
                      <a:pt x="0" y="14545"/>
                    </a:lnTo>
                    <a:lnTo>
                      <a:pt x="2302" y="14545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6"/>
              <p:cNvSpPr txBox="1"/>
              <p:nvPr/>
            </p:nvSpPr>
            <p:spPr>
              <a:xfrm>
                <a:off x="457200" y="4366575"/>
                <a:ext cx="754500" cy="20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0%</a:t>
                </a:r>
                <a:endParaRPr b="0" i="0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2" name="Google Shape;412;p46"/>
              <p:cNvSpPr txBox="1"/>
              <p:nvPr/>
            </p:nvSpPr>
            <p:spPr>
              <a:xfrm>
                <a:off x="460469" y="3864013"/>
                <a:ext cx="751200" cy="2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50%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6"/>
              <p:cNvSpPr txBox="1"/>
              <p:nvPr/>
            </p:nvSpPr>
            <p:spPr>
              <a:xfrm>
                <a:off x="460469" y="3271225"/>
                <a:ext cx="751200" cy="2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100</a:t>
                </a:r>
                <a:r>
                  <a:rPr b="0" i="0" lang="en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%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" name="Google Shape;414;p46"/>
            <p:cNvSpPr txBox="1"/>
            <p:nvPr/>
          </p:nvSpPr>
          <p:spPr>
            <a:xfrm flipH="1">
              <a:off x="4301961" y="3874339"/>
              <a:ext cx="1661700" cy="367200"/>
            </a:xfrm>
            <a:prstGeom prst="rect">
              <a:avLst/>
            </a:prstGeom>
            <a:noFill/>
            <a:ln cap="flat" cmpd="sng" w="9525">
              <a:solidFill>
                <a:srgbClr val="B6CC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In-person interview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6"/>
            <p:cNvSpPr txBox="1"/>
            <p:nvPr/>
          </p:nvSpPr>
          <p:spPr>
            <a:xfrm flipH="1">
              <a:off x="4774885" y="3434389"/>
              <a:ext cx="10476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7ED95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Offline Survey</a:t>
              </a:r>
              <a:endParaRPr b="0" i="0" sz="1700" u="none" cap="none" strike="noStrike">
                <a:solidFill>
                  <a:srgbClr val="7ED95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6" name="Google Shape;416;p46"/>
            <p:cNvSpPr txBox="1"/>
            <p:nvPr/>
          </p:nvSpPr>
          <p:spPr>
            <a:xfrm flipH="1">
              <a:off x="6206821" y="3814928"/>
              <a:ext cx="1803300" cy="486000"/>
            </a:xfrm>
            <a:prstGeom prst="rect">
              <a:avLst/>
            </a:prstGeom>
            <a:noFill/>
            <a:ln cap="flat" cmpd="sng" w="9525">
              <a:solidFill>
                <a:srgbClr val="F19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Survey conducted 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via</a:t>
              </a:r>
              <a:r>
                <a:rPr b="0" i="0" lang="en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phone call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6"/>
            <p:cNvSpPr txBox="1"/>
            <p:nvPr/>
          </p:nvSpPr>
          <p:spPr>
            <a:xfrm flipH="1">
              <a:off x="6947518" y="3366531"/>
              <a:ext cx="10476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4A86E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Online Survey</a:t>
              </a:r>
              <a:endParaRPr b="0" i="0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4826544" y="1238188"/>
              <a:ext cx="739200" cy="739200"/>
            </a:xfrm>
            <a:prstGeom prst="ellipse">
              <a:avLst/>
            </a:prstGeom>
            <a:solidFill>
              <a:srgbClr val="7ED957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46"/>
          <p:cNvGrpSpPr/>
          <p:nvPr/>
        </p:nvGrpSpPr>
        <p:grpSpPr>
          <a:xfrm>
            <a:off x="5401666" y="2124406"/>
            <a:ext cx="381595" cy="361408"/>
            <a:chOff x="-62150375" y="2664925"/>
            <a:chExt cx="316650" cy="318225"/>
          </a:xfrm>
        </p:grpSpPr>
        <p:sp>
          <p:nvSpPr>
            <p:cNvPr id="420" name="Google Shape;420;p46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6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46"/>
          <p:cNvGrpSpPr/>
          <p:nvPr/>
        </p:nvGrpSpPr>
        <p:grpSpPr>
          <a:xfrm>
            <a:off x="8258878" y="2254978"/>
            <a:ext cx="381595" cy="361408"/>
            <a:chOff x="-62150375" y="2664925"/>
            <a:chExt cx="316650" cy="318225"/>
          </a:xfrm>
        </p:grpSpPr>
        <p:sp>
          <p:nvSpPr>
            <p:cNvPr id="425" name="Google Shape;425;p46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6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10</a:t>
            </a:r>
            <a:endParaRPr sz="100">
              <a:solidFill>
                <a:srgbClr val="FFC800"/>
              </a:solidFill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564500" y="1177277"/>
            <a:ext cx="2361539" cy="2063586"/>
          </a:xfrm>
          <a:custGeom>
            <a:rect b="b" l="l" r="r" t="t"/>
            <a:pathLst>
              <a:path extrusionOk="0" h="1741423" w="2447191">
                <a:moveTo>
                  <a:pt x="2322730" y="1741423"/>
                </a:moveTo>
                <a:lnTo>
                  <a:pt x="124460" y="1741423"/>
                </a:lnTo>
                <a:cubicBezTo>
                  <a:pt x="55880" y="1741423"/>
                  <a:pt x="0" y="1685543"/>
                  <a:pt x="0" y="161696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322731" y="0"/>
                </a:lnTo>
                <a:cubicBezTo>
                  <a:pt x="2391310" y="0"/>
                  <a:pt x="2447191" y="55880"/>
                  <a:pt x="2447191" y="124460"/>
                </a:cubicBezTo>
                <a:lnTo>
                  <a:pt x="2447191" y="1616963"/>
                </a:lnTo>
                <a:cubicBezTo>
                  <a:pt x="2447191" y="1685543"/>
                  <a:pt x="2391310" y="1741423"/>
                  <a:pt x="2322731" y="1741423"/>
                </a:cubicBezTo>
                <a:close/>
              </a:path>
            </a:pathLst>
          </a:cu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Bishmile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Pandhoa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Kamarpara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Bhatulia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Bamnartek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 B</a:t>
            </a:r>
            <a:r>
              <a:rPr lang="en"/>
              <a:t>rahmanbaria (13)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916173" y="1059025"/>
            <a:ext cx="156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hivo"/>
                <a:ea typeface="Chivo"/>
                <a:cs typeface="Chivo"/>
                <a:sym typeface="Chivo"/>
              </a:rPr>
              <a:t>Area</a:t>
            </a:r>
            <a:endParaRPr b="1" sz="17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01" y="1472600"/>
            <a:ext cx="1809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/>
        </p:nvSpPr>
        <p:spPr>
          <a:xfrm>
            <a:off x="1879075" y="1503688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Savar (5)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34" name="Google Shape;4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25" y="2044100"/>
            <a:ext cx="180975" cy="7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6"/>
          <p:cNvSpPr txBox="1"/>
          <p:nvPr/>
        </p:nvSpPr>
        <p:spPr>
          <a:xfrm>
            <a:off x="1936650" y="2235575"/>
            <a:ext cx="9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Uttara(8)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type="title"/>
          </p:nvPr>
        </p:nvSpPr>
        <p:spPr>
          <a:xfrm>
            <a:off x="720050" y="3304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Survey Findings</a:t>
            </a:r>
            <a:endParaRPr b="1" sz="2400">
              <a:solidFill>
                <a:schemeClr val="accent6"/>
              </a:solidFill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631950" y="1859200"/>
            <a:ext cx="406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The percentage of smartphone users among cattle farmers.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96.2% of them use smartphone as their primary device.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A graph of a number of cell phones&#10;&#10;Description automatically generated" id="442" name="Google Shape;4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938" y="1478565"/>
            <a:ext cx="2743200" cy="259667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11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Survey Findings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650278" y="1694350"/>
            <a:ext cx="3475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entury"/>
              <a:buChar char="•"/>
            </a:pPr>
            <a:r>
              <a:rPr i="0" lang="en" sz="17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We also want to know about the most common external diseases in farms.</a:t>
            </a:r>
            <a:endParaRPr i="0" sz="17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entury"/>
              <a:buChar char="•"/>
            </a:pPr>
            <a:r>
              <a:rPr i="0" lang="en" sz="17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Cattle  affected by LSD 38%, FMD 30%,IBK 16% times.</a:t>
            </a:r>
            <a:endParaRPr i="0" sz="17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175" y="1036475"/>
            <a:ext cx="3740749" cy="33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8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12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orful pie chart with numbers and a few percentages&#10;&#10;Description automatically generated" id="456" name="Google Shape;456;p49"/>
          <p:cNvPicPr preferRelativeResize="0"/>
          <p:nvPr/>
        </p:nvPicPr>
        <p:blipFill rotWithShape="1">
          <a:blip r:embed="rId3">
            <a:alphaModFix/>
          </a:blip>
          <a:srcRect b="-342" l="7371" r="2846" t="5104"/>
          <a:stretch/>
        </p:blipFill>
        <p:spPr>
          <a:xfrm>
            <a:off x="5594625" y="1372700"/>
            <a:ext cx="3301749" cy="240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e chart with different colored circles&#10;&#10;Description automatically generated" id="457" name="Google Shape;457;p49"/>
          <p:cNvPicPr preferRelativeResize="0"/>
          <p:nvPr/>
        </p:nvPicPr>
        <p:blipFill rotWithShape="1">
          <a:blip r:embed="rId4">
            <a:alphaModFix/>
          </a:blip>
          <a:srcRect b="8933" l="11512" r="10013" t="0"/>
          <a:stretch/>
        </p:blipFill>
        <p:spPr>
          <a:xfrm>
            <a:off x="3044925" y="1367100"/>
            <a:ext cx="2476549" cy="2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 txBox="1"/>
          <p:nvPr>
            <p:ph type="title"/>
          </p:nvPr>
        </p:nvSpPr>
        <p:spPr>
          <a:xfrm>
            <a:off x="457200" y="389934"/>
            <a:ext cx="8229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Survey Findings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234915" y="1367091"/>
            <a:ext cx="2743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entury"/>
              <a:buChar char="•"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Also asked about the usage of smartphones and about the costing for treatment of cattle for diseases.</a:t>
            </a:r>
            <a:endParaRPr i="0" sz="15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entury"/>
              <a:buChar char="•"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80% time don't use smartphone.</a:t>
            </a:r>
            <a:endParaRPr i="0" sz="15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921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entury"/>
              <a:buChar char="•"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37% farmer spend more </a:t>
            </a:r>
            <a:endParaRPr i="0" sz="15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     </a:t>
            </a: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than 4000 BDT.</a:t>
            </a:r>
            <a:endParaRPr i="0" sz="15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8261100" y="4428725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13</a:t>
            </a:r>
            <a:endParaRPr sz="100">
              <a:solidFill>
                <a:srgbClr val="FFC800"/>
              </a:solidFill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5009150" y="3629500"/>
            <a:ext cx="435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More than 4000 TK</a:t>
            </a:r>
            <a:endParaRPr sz="9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6092050" y="3629500"/>
            <a:ext cx="447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1000-1999 TK</a:t>
            </a:r>
            <a:endParaRPr sz="9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6952475" y="3629500"/>
            <a:ext cx="447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2000-2999 TK</a:t>
            </a:r>
            <a:endParaRPr sz="9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7813375" y="3629500"/>
            <a:ext cx="447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3000-4000</a:t>
            </a:r>
            <a:r>
              <a:rPr lang="en" sz="9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TK</a:t>
            </a:r>
            <a:endParaRPr sz="9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5594626" y="3524700"/>
            <a:ext cx="783600" cy="18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6" name="Google Shape;466;p49"/>
          <p:cNvSpPr/>
          <p:nvPr/>
        </p:nvSpPr>
        <p:spPr>
          <a:xfrm>
            <a:off x="6541825" y="3524700"/>
            <a:ext cx="697800" cy="18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7" name="Google Shape;467;p49"/>
          <p:cNvSpPr/>
          <p:nvPr/>
        </p:nvSpPr>
        <p:spPr>
          <a:xfrm>
            <a:off x="7358150" y="3524700"/>
            <a:ext cx="697800" cy="18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8" name="Google Shape;468;p49"/>
          <p:cNvSpPr/>
          <p:nvPr/>
        </p:nvSpPr>
        <p:spPr>
          <a:xfrm>
            <a:off x="8224575" y="3524700"/>
            <a:ext cx="715800" cy="18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457200" y="225845"/>
            <a:ext cx="8229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Plannings</a:t>
            </a:r>
            <a:endParaRPr/>
          </a:p>
        </p:txBody>
      </p:sp>
      <p:pic>
        <p:nvPicPr>
          <p:cNvPr id="474" name="Google Shape;4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25" y="225850"/>
            <a:ext cx="6961725" cy="470762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0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14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</a:rPr>
              <a:t>Dataset Collection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481" name="Google Shape;481;p51"/>
          <p:cNvGraphicFramePr/>
          <p:nvPr/>
        </p:nvGraphicFramePr>
        <p:xfrm>
          <a:off x="1177150" y="11339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1341450"/>
                <a:gridCol w="1866600"/>
                <a:gridCol w="1866600"/>
                <a:gridCol w="1866600"/>
              </a:tblGrid>
              <a:tr h="66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Lumpy Skin Disease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Foot and Mouth Disease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IBK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46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Classes and Entities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LSD: 324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Normal: 700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Total: 1024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FMD: 156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Normal: 148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Total: 304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IBK: 150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</a:tr>
              <a:tr h="71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Source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Mendeley Dataset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Zenodo Open Access Dataset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r</a:t>
                      </a: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esearch </a:t>
                      </a:r>
                      <a:r>
                        <a:rPr b="1" lang="en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team</a:t>
                      </a:r>
                      <a:r>
                        <a:rPr b="1" lang="en" sz="14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from Daffodil University</a:t>
                      </a:r>
                      <a:endParaRPr b="1" sz="14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</a:tr>
            </a:tbl>
          </a:graphicData>
        </a:graphic>
      </p:graphicFrame>
      <p:sp>
        <p:nvSpPr>
          <p:cNvPr id="482" name="Google Shape;482;p51"/>
          <p:cNvSpPr/>
          <p:nvPr/>
        </p:nvSpPr>
        <p:spPr>
          <a:xfrm>
            <a:off x="1219300" y="3694450"/>
            <a:ext cx="6822900" cy="1047900"/>
          </a:xfrm>
          <a:prstGeom prst="rect">
            <a:avLst/>
          </a:prstGeom>
          <a:solidFill>
            <a:srgbClr val="8EC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1"/>
          <p:cNvSpPr txBox="1"/>
          <p:nvPr/>
        </p:nvSpPr>
        <p:spPr>
          <a:xfrm>
            <a:off x="1768575" y="3949150"/>
            <a:ext cx="5185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2500" u="none" cap="none" strike="noStrik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Collected 150 images of Normal EYE</a:t>
            </a:r>
            <a:r>
              <a:rPr b="1" i="0" lang="en" sz="1800" u="none" cap="none" strike="noStrik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4" name="Google Shape;484;p51"/>
          <p:cNvGrpSpPr/>
          <p:nvPr/>
        </p:nvGrpSpPr>
        <p:grpSpPr>
          <a:xfrm>
            <a:off x="1687113" y="4054168"/>
            <a:ext cx="342620" cy="328459"/>
            <a:chOff x="7421488" y="2318518"/>
            <a:chExt cx="342620" cy="328459"/>
          </a:xfrm>
        </p:grpSpPr>
        <p:sp>
          <p:nvSpPr>
            <p:cNvPr id="485" name="Google Shape;485;p51"/>
            <p:cNvSpPr/>
            <p:nvPr/>
          </p:nvSpPr>
          <p:spPr>
            <a:xfrm>
              <a:off x="7531754" y="2515641"/>
              <a:ext cx="9117" cy="18969"/>
            </a:xfrm>
            <a:custGeom>
              <a:rect b="b" l="l" r="r" t="t"/>
              <a:pathLst>
                <a:path extrusionOk="0" h="722" w="347">
                  <a:moveTo>
                    <a:pt x="305" y="1"/>
                  </a:moveTo>
                  <a:lnTo>
                    <a:pt x="0" y="299"/>
                  </a:lnTo>
                  <a:cubicBezTo>
                    <a:pt x="104" y="451"/>
                    <a:pt x="222" y="590"/>
                    <a:pt x="347" y="722"/>
                  </a:cubicBezTo>
                  <a:cubicBezTo>
                    <a:pt x="319" y="479"/>
                    <a:pt x="305" y="236"/>
                    <a:pt x="305" y="1"/>
                  </a:cubicBez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540844" y="2339983"/>
              <a:ext cx="223264" cy="234902"/>
            </a:xfrm>
            <a:custGeom>
              <a:rect b="b" l="l" r="r" t="t"/>
              <a:pathLst>
                <a:path extrusionOk="0" h="8941" w="8498">
                  <a:moveTo>
                    <a:pt x="7409" y="0"/>
                  </a:moveTo>
                  <a:cubicBezTo>
                    <a:pt x="7409" y="0"/>
                    <a:pt x="7721" y="2081"/>
                    <a:pt x="6625" y="3170"/>
                  </a:cubicBezTo>
                  <a:lnTo>
                    <a:pt x="3178" y="6631"/>
                  </a:lnTo>
                  <a:cubicBezTo>
                    <a:pt x="2481" y="7323"/>
                    <a:pt x="1387" y="7449"/>
                    <a:pt x="681" y="7449"/>
                  </a:cubicBezTo>
                  <a:cubicBezTo>
                    <a:pt x="277" y="7449"/>
                    <a:pt x="1" y="7408"/>
                    <a:pt x="1" y="7408"/>
                  </a:cubicBezTo>
                  <a:lnTo>
                    <a:pt x="1" y="7408"/>
                  </a:lnTo>
                  <a:cubicBezTo>
                    <a:pt x="341" y="7748"/>
                    <a:pt x="764" y="7997"/>
                    <a:pt x="1236" y="8129"/>
                  </a:cubicBezTo>
                  <a:lnTo>
                    <a:pt x="2047" y="8941"/>
                  </a:lnTo>
                  <a:cubicBezTo>
                    <a:pt x="2734" y="8497"/>
                    <a:pt x="3372" y="7984"/>
                    <a:pt x="3955" y="7408"/>
                  </a:cubicBezTo>
                  <a:lnTo>
                    <a:pt x="7409" y="3947"/>
                  </a:lnTo>
                  <a:cubicBezTo>
                    <a:pt x="8498" y="2858"/>
                    <a:pt x="8498" y="1089"/>
                    <a:pt x="7409" y="0"/>
                  </a:cubicBez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520456" y="2318518"/>
              <a:ext cx="235270" cy="227756"/>
            </a:xfrm>
            <a:custGeom>
              <a:rect b="b" l="l" r="r" t="t"/>
              <a:pathLst>
                <a:path extrusionOk="0" h="8669" w="8955">
                  <a:moveTo>
                    <a:pt x="6211" y="1422"/>
                  </a:moveTo>
                  <a:cubicBezTo>
                    <a:pt x="6562" y="1422"/>
                    <a:pt x="6912" y="1556"/>
                    <a:pt x="7179" y="1823"/>
                  </a:cubicBezTo>
                  <a:cubicBezTo>
                    <a:pt x="7713" y="2357"/>
                    <a:pt x="7713" y="3224"/>
                    <a:pt x="7179" y="3765"/>
                  </a:cubicBezTo>
                  <a:lnTo>
                    <a:pt x="5445" y="5499"/>
                  </a:lnTo>
                  <a:lnTo>
                    <a:pt x="5077" y="5589"/>
                  </a:lnTo>
                  <a:lnTo>
                    <a:pt x="3822" y="7122"/>
                  </a:lnTo>
                  <a:lnTo>
                    <a:pt x="3725" y="7219"/>
                  </a:lnTo>
                  <a:cubicBezTo>
                    <a:pt x="3455" y="7496"/>
                    <a:pt x="3097" y="7635"/>
                    <a:pt x="2739" y="7635"/>
                  </a:cubicBezTo>
                  <a:cubicBezTo>
                    <a:pt x="2388" y="7635"/>
                    <a:pt x="2037" y="7501"/>
                    <a:pt x="1769" y="7233"/>
                  </a:cubicBezTo>
                  <a:cubicBezTo>
                    <a:pt x="1228" y="6692"/>
                    <a:pt x="1235" y="5811"/>
                    <a:pt x="1783" y="5277"/>
                  </a:cubicBezTo>
                  <a:lnTo>
                    <a:pt x="5237" y="1823"/>
                  </a:lnTo>
                  <a:cubicBezTo>
                    <a:pt x="5507" y="1556"/>
                    <a:pt x="5859" y="1422"/>
                    <a:pt x="6211" y="1422"/>
                  </a:cubicBezTo>
                  <a:close/>
                  <a:moveTo>
                    <a:pt x="6211" y="0"/>
                  </a:moveTo>
                  <a:cubicBezTo>
                    <a:pt x="5495" y="0"/>
                    <a:pt x="4779" y="273"/>
                    <a:pt x="4231" y="817"/>
                  </a:cubicBezTo>
                  <a:lnTo>
                    <a:pt x="777" y="4271"/>
                  </a:lnTo>
                  <a:lnTo>
                    <a:pt x="0" y="6678"/>
                  </a:lnTo>
                  <a:cubicBezTo>
                    <a:pt x="63" y="7080"/>
                    <a:pt x="208" y="7469"/>
                    <a:pt x="437" y="7809"/>
                  </a:cubicBezTo>
                  <a:lnTo>
                    <a:pt x="479" y="7767"/>
                  </a:lnTo>
                  <a:cubicBezTo>
                    <a:pt x="548" y="7941"/>
                    <a:pt x="652" y="8093"/>
                    <a:pt x="784" y="8225"/>
                  </a:cubicBezTo>
                  <a:cubicBezTo>
                    <a:pt x="1082" y="8523"/>
                    <a:pt x="1494" y="8668"/>
                    <a:pt x="1951" y="8668"/>
                  </a:cubicBezTo>
                  <a:cubicBezTo>
                    <a:pt x="2079" y="8668"/>
                    <a:pt x="2211" y="8657"/>
                    <a:pt x="2345" y="8634"/>
                  </a:cubicBezTo>
                  <a:cubicBezTo>
                    <a:pt x="2948" y="8523"/>
                    <a:pt x="3600" y="8183"/>
                    <a:pt x="4148" y="7642"/>
                  </a:cubicBezTo>
                  <a:lnTo>
                    <a:pt x="7602" y="4188"/>
                  </a:lnTo>
                  <a:cubicBezTo>
                    <a:pt x="8691" y="3092"/>
                    <a:pt x="8955" y="1587"/>
                    <a:pt x="8185" y="817"/>
                  </a:cubicBezTo>
                  <a:cubicBezTo>
                    <a:pt x="7640" y="273"/>
                    <a:pt x="6926" y="0"/>
                    <a:pt x="6211" y="0"/>
                  </a:cubicBez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7450283" y="2573598"/>
              <a:ext cx="152013" cy="73379"/>
            </a:xfrm>
            <a:custGeom>
              <a:rect b="b" l="l" r="r" t="t"/>
              <a:pathLst>
                <a:path extrusionOk="0" h="2793" w="5786">
                  <a:moveTo>
                    <a:pt x="4370" y="0"/>
                  </a:moveTo>
                  <a:lnTo>
                    <a:pt x="3171" y="1193"/>
                  </a:lnTo>
                  <a:cubicBezTo>
                    <a:pt x="2482" y="1886"/>
                    <a:pt x="1398" y="2013"/>
                    <a:pt x="693" y="2013"/>
                  </a:cubicBezTo>
                  <a:cubicBezTo>
                    <a:pt x="283" y="2013"/>
                    <a:pt x="1" y="1970"/>
                    <a:pt x="1" y="1970"/>
                  </a:cubicBezTo>
                  <a:lnTo>
                    <a:pt x="1" y="1970"/>
                  </a:lnTo>
                  <a:cubicBezTo>
                    <a:pt x="545" y="2518"/>
                    <a:pt x="1260" y="2792"/>
                    <a:pt x="1974" y="2792"/>
                  </a:cubicBezTo>
                  <a:cubicBezTo>
                    <a:pt x="2688" y="2792"/>
                    <a:pt x="3403" y="2518"/>
                    <a:pt x="3947" y="1970"/>
                  </a:cubicBezTo>
                  <a:lnTo>
                    <a:pt x="5785" y="13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7565093" y="2530958"/>
              <a:ext cx="83310" cy="46713"/>
            </a:xfrm>
            <a:custGeom>
              <a:rect b="b" l="l" r="r" t="t"/>
              <a:pathLst>
                <a:path extrusionOk="0" h="1778" w="3171">
                  <a:moveTo>
                    <a:pt x="3170" y="0"/>
                  </a:moveTo>
                  <a:lnTo>
                    <a:pt x="3032" y="132"/>
                  </a:lnTo>
                  <a:cubicBezTo>
                    <a:pt x="2507" y="663"/>
                    <a:pt x="1792" y="953"/>
                    <a:pt x="1054" y="953"/>
                  </a:cubicBezTo>
                  <a:cubicBezTo>
                    <a:pt x="935" y="953"/>
                    <a:pt x="814" y="945"/>
                    <a:pt x="694" y="930"/>
                  </a:cubicBezTo>
                  <a:lnTo>
                    <a:pt x="0" y="1623"/>
                  </a:lnTo>
                  <a:cubicBezTo>
                    <a:pt x="346" y="1728"/>
                    <a:pt x="704" y="1777"/>
                    <a:pt x="1064" y="1777"/>
                  </a:cubicBezTo>
                  <a:cubicBezTo>
                    <a:pt x="1181" y="1777"/>
                    <a:pt x="1298" y="1772"/>
                    <a:pt x="1415" y="1762"/>
                  </a:cubicBezTo>
                  <a:lnTo>
                    <a:pt x="3032" y="139"/>
                  </a:lnTo>
                  <a:cubicBezTo>
                    <a:pt x="3080" y="97"/>
                    <a:pt x="3122" y="49"/>
                    <a:pt x="3170" y="0"/>
                  </a:cubicBez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7421488" y="2409447"/>
              <a:ext cx="236558" cy="227599"/>
            </a:xfrm>
            <a:custGeom>
              <a:rect b="b" l="l" r="r" t="t"/>
              <a:pathLst>
                <a:path extrusionOk="0" h="8663" w="9004">
                  <a:moveTo>
                    <a:pt x="6524" y="0"/>
                  </a:moveTo>
                  <a:cubicBezTo>
                    <a:pt x="5810" y="0"/>
                    <a:pt x="5095" y="273"/>
                    <a:pt x="4551" y="817"/>
                  </a:cubicBezTo>
                  <a:lnTo>
                    <a:pt x="1097" y="4271"/>
                  </a:lnTo>
                  <a:cubicBezTo>
                    <a:pt x="1" y="5360"/>
                    <a:pt x="1" y="7129"/>
                    <a:pt x="1097" y="8225"/>
                  </a:cubicBezTo>
                  <a:cubicBezTo>
                    <a:pt x="1393" y="8521"/>
                    <a:pt x="1801" y="8663"/>
                    <a:pt x="2255" y="8663"/>
                  </a:cubicBezTo>
                  <a:cubicBezTo>
                    <a:pt x="2386" y="8663"/>
                    <a:pt x="2520" y="8651"/>
                    <a:pt x="2657" y="8627"/>
                  </a:cubicBezTo>
                  <a:cubicBezTo>
                    <a:pt x="3261" y="8523"/>
                    <a:pt x="3913" y="8183"/>
                    <a:pt x="4461" y="7642"/>
                  </a:cubicBezTo>
                  <a:lnTo>
                    <a:pt x="5779" y="6325"/>
                  </a:lnTo>
                  <a:cubicBezTo>
                    <a:pt x="5779" y="6325"/>
                    <a:pt x="5632" y="6119"/>
                    <a:pt x="5240" y="6119"/>
                  </a:cubicBezTo>
                  <a:cubicBezTo>
                    <a:pt x="5206" y="6119"/>
                    <a:pt x="5171" y="6120"/>
                    <a:pt x="5134" y="6123"/>
                  </a:cubicBezTo>
                  <a:lnTo>
                    <a:pt x="4045" y="7219"/>
                  </a:lnTo>
                  <a:cubicBezTo>
                    <a:pt x="3775" y="7496"/>
                    <a:pt x="3417" y="7635"/>
                    <a:pt x="3059" y="7635"/>
                  </a:cubicBezTo>
                  <a:cubicBezTo>
                    <a:pt x="2708" y="7635"/>
                    <a:pt x="2356" y="7501"/>
                    <a:pt x="2089" y="7233"/>
                  </a:cubicBezTo>
                  <a:cubicBezTo>
                    <a:pt x="1548" y="6692"/>
                    <a:pt x="1554" y="5811"/>
                    <a:pt x="2102" y="5277"/>
                  </a:cubicBezTo>
                  <a:lnTo>
                    <a:pt x="5557" y="1823"/>
                  </a:lnTo>
                  <a:cubicBezTo>
                    <a:pt x="5820" y="1559"/>
                    <a:pt x="6168" y="1427"/>
                    <a:pt x="6517" y="1427"/>
                  </a:cubicBezTo>
                  <a:cubicBezTo>
                    <a:pt x="6847" y="1427"/>
                    <a:pt x="7177" y="1545"/>
                    <a:pt x="7436" y="1781"/>
                  </a:cubicBezTo>
                  <a:cubicBezTo>
                    <a:pt x="7977" y="2274"/>
                    <a:pt x="8040" y="3099"/>
                    <a:pt x="7582" y="3661"/>
                  </a:cubicBezTo>
                  <a:lnTo>
                    <a:pt x="8914" y="2336"/>
                  </a:lnTo>
                  <a:cubicBezTo>
                    <a:pt x="9004" y="1740"/>
                    <a:pt x="8872" y="1192"/>
                    <a:pt x="8498" y="817"/>
                  </a:cubicBezTo>
                  <a:cubicBezTo>
                    <a:pt x="7953" y="273"/>
                    <a:pt x="7239" y="0"/>
                    <a:pt x="6524" y="0"/>
                  </a:cubicBez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7556161" y="2553368"/>
              <a:ext cx="36650" cy="22253"/>
            </a:xfrm>
            <a:custGeom>
              <a:rect b="b" l="l" r="r" t="t"/>
              <a:pathLst>
                <a:path extrusionOk="0" h="847" w="1395">
                  <a:moveTo>
                    <a:pt x="653" y="0"/>
                  </a:moveTo>
                  <a:lnTo>
                    <a:pt x="1" y="645"/>
                  </a:lnTo>
                  <a:cubicBezTo>
                    <a:pt x="209" y="736"/>
                    <a:pt x="431" y="798"/>
                    <a:pt x="646" y="847"/>
                  </a:cubicBezTo>
                  <a:lnTo>
                    <a:pt x="1395" y="104"/>
                  </a:lnTo>
                  <a:cubicBezTo>
                    <a:pt x="1145" y="104"/>
                    <a:pt x="895" y="70"/>
                    <a:pt x="653" y="0"/>
                  </a:cubicBezTo>
                  <a:close/>
                </a:path>
              </a:pathLst>
            </a:custGeom>
            <a:solidFill>
              <a:srgbClr val="83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51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15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/>
        </p:nvSpPr>
        <p:spPr>
          <a:xfrm>
            <a:off x="592950" y="242500"/>
            <a:ext cx="795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6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Final Dataset after Data Augmentation</a:t>
            </a:r>
            <a:endParaRPr i="0" sz="26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aphicFrame>
        <p:nvGraphicFramePr>
          <p:cNvPr id="498" name="Google Shape;498;p52"/>
          <p:cNvGraphicFramePr/>
          <p:nvPr/>
        </p:nvGraphicFramePr>
        <p:xfrm>
          <a:off x="1147550" y="1519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84600"/>
                <a:gridCol w="2384600"/>
                <a:gridCol w="2384600"/>
              </a:tblGrid>
              <a:tr h="64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FMD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156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2340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9" name="Google Shape;499;p52"/>
          <p:cNvGraphicFramePr/>
          <p:nvPr/>
        </p:nvGraphicFramePr>
        <p:xfrm>
          <a:off x="1147500" y="21784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84600"/>
                <a:gridCol w="2384600"/>
                <a:gridCol w="2384600"/>
              </a:tblGrid>
              <a:tr h="64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1978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0" name="Google Shape;500;p52"/>
          <p:cNvGraphicFramePr/>
          <p:nvPr/>
        </p:nvGraphicFramePr>
        <p:xfrm>
          <a:off x="1147550" y="2802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84600"/>
                <a:gridCol w="2384600"/>
                <a:gridCol w="2384600"/>
              </a:tblGrid>
              <a:tr h="65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LSD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324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2149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1" name="Google Shape;501;p52"/>
          <p:cNvGraphicFramePr/>
          <p:nvPr/>
        </p:nvGraphicFramePr>
        <p:xfrm>
          <a:off x="1147550" y="34444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84550"/>
                <a:gridCol w="2384650"/>
                <a:gridCol w="2370100"/>
              </a:tblGrid>
              <a:tr h="64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 Skin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998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7325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" name="Google Shape;502;p52"/>
          <p:cNvGraphicFramePr/>
          <p:nvPr/>
        </p:nvGraphicFramePr>
        <p:xfrm>
          <a:off x="1147550" y="40909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84550"/>
                <a:gridCol w="2384650"/>
                <a:gridCol w="2370100"/>
              </a:tblGrid>
              <a:tr h="64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1608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13792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3" name="Google Shape;503;p52"/>
          <p:cNvGraphicFramePr/>
          <p:nvPr/>
        </p:nvGraphicFramePr>
        <p:xfrm>
          <a:off x="1147550" y="9123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84600"/>
                <a:gridCol w="2384600"/>
                <a:gridCol w="2384600"/>
              </a:tblGrid>
              <a:tr h="64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Class Name</a:t>
                      </a:r>
                      <a:endParaRPr b="1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Raw Image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 numbers after Pre-processing</a:t>
                      </a:r>
                      <a:endParaRPr b="1" sz="16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</a:tbl>
          </a:graphicData>
        </a:graphic>
      </p:graphicFrame>
      <p:sp>
        <p:nvSpPr>
          <p:cNvPr id="504" name="Google Shape;504;p52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16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/>
          <p:nvPr>
            <p:ph type="title"/>
          </p:nvPr>
        </p:nvSpPr>
        <p:spPr>
          <a:xfrm>
            <a:off x="2965800" y="578225"/>
            <a:ext cx="3364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</a:rPr>
              <a:t>Data Split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10" name="Google Shape;510;p53"/>
          <p:cNvGrpSpPr/>
          <p:nvPr/>
        </p:nvGrpSpPr>
        <p:grpSpPr>
          <a:xfrm>
            <a:off x="3935985" y="1879079"/>
            <a:ext cx="1052496" cy="1052238"/>
            <a:chOff x="4279085" y="3195504"/>
            <a:chExt cx="1052496" cy="1052238"/>
          </a:xfrm>
        </p:grpSpPr>
        <p:sp>
          <p:nvSpPr>
            <p:cNvPr id="511" name="Google Shape;511;p53"/>
            <p:cNvSpPr/>
            <p:nvPr/>
          </p:nvSpPr>
          <p:spPr>
            <a:xfrm>
              <a:off x="4279085" y="3195504"/>
              <a:ext cx="1052496" cy="1052238"/>
            </a:xfrm>
            <a:prstGeom prst="donut">
              <a:avLst>
                <a:gd fmla="val 734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4279085" y="3195504"/>
              <a:ext cx="1052496" cy="1052238"/>
            </a:xfrm>
            <a:prstGeom prst="blockArc">
              <a:avLst>
                <a:gd fmla="val 20263498" name="adj1"/>
                <a:gd fmla="val 2521578" name="adj2"/>
                <a:gd fmla="val 837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53"/>
          <p:cNvSpPr txBox="1"/>
          <p:nvPr>
            <p:ph type="title"/>
          </p:nvPr>
        </p:nvSpPr>
        <p:spPr>
          <a:xfrm>
            <a:off x="2014388" y="3050025"/>
            <a:ext cx="1250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chemeClr val="lt1"/>
                </a:solidFill>
              </a:rPr>
              <a:t>Train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4" name="Google Shape;514;p53"/>
          <p:cNvSpPr txBox="1"/>
          <p:nvPr>
            <p:ph type="title"/>
          </p:nvPr>
        </p:nvSpPr>
        <p:spPr>
          <a:xfrm>
            <a:off x="3567625" y="3050025"/>
            <a:ext cx="1789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chemeClr val="lt1"/>
                </a:solidFill>
              </a:rPr>
              <a:t>Validation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5" name="Google Shape;515;p53"/>
          <p:cNvSpPr txBox="1"/>
          <p:nvPr>
            <p:ph type="title"/>
          </p:nvPr>
        </p:nvSpPr>
        <p:spPr>
          <a:xfrm>
            <a:off x="2113388" y="2137750"/>
            <a:ext cx="1052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7</a:t>
            </a:r>
            <a:r>
              <a:rPr lang="en" sz="2400"/>
              <a:t>0%</a:t>
            </a:r>
            <a:endParaRPr sz="2400"/>
          </a:p>
        </p:txBody>
      </p:sp>
      <p:sp>
        <p:nvSpPr>
          <p:cNvPr id="516" name="Google Shape;516;p53"/>
          <p:cNvSpPr txBox="1"/>
          <p:nvPr>
            <p:ph type="title"/>
          </p:nvPr>
        </p:nvSpPr>
        <p:spPr>
          <a:xfrm>
            <a:off x="4022726" y="2137750"/>
            <a:ext cx="879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400"/>
              <a:t>2</a:t>
            </a:r>
            <a:r>
              <a:rPr lang="en" sz="2400"/>
              <a:t>0%</a:t>
            </a:r>
            <a:endParaRPr sz="2400"/>
          </a:p>
        </p:txBody>
      </p:sp>
      <p:grpSp>
        <p:nvGrpSpPr>
          <p:cNvPr id="517" name="Google Shape;517;p53"/>
          <p:cNvGrpSpPr/>
          <p:nvPr/>
        </p:nvGrpSpPr>
        <p:grpSpPr>
          <a:xfrm>
            <a:off x="2113360" y="1879079"/>
            <a:ext cx="1052496" cy="1052238"/>
            <a:chOff x="2456460" y="3043104"/>
            <a:chExt cx="1052496" cy="1052238"/>
          </a:xfrm>
        </p:grpSpPr>
        <p:sp>
          <p:nvSpPr>
            <p:cNvPr id="518" name="Google Shape;518;p53"/>
            <p:cNvSpPr/>
            <p:nvPr/>
          </p:nvSpPr>
          <p:spPr>
            <a:xfrm>
              <a:off x="2456460" y="3043104"/>
              <a:ext cx="1052496" cy="1052238"/>
            </a:xfrm>
            <a:prstGeom prst="donut">
              <a:avLst>
                <a:gd fmla="val 734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2456460" y="3043104"/>
              <a:ext cx="1052496" cy="1052238"/>
            </a:xfrm>
            <a:prstGeom prst="blockArc">
              <a:avLst>
                <a:gd fmla="val 20263498" name="adj1"/>
                <a:gd fmla="val 2521578" name="adj2"/>
                <a:gd fmla="val 837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53"/>
          <p:cNvSpPr txBox="1"/>
          <p:nvPr>
            <p:ph type="title"/>
          </p:nvPr>
        </p:nvSpPr>
        <p:spPr>
          <a:xfrm>
            <a:off x="6003875" y="2137750"/>
            <a:ext cx="879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10%</a:t>
            </a:r>
            <a:endParaRPr sz="2400"/>
          </a:p>
        </p:txBody>
      </p:sp>
      <p:sp>
        <p:nvSpPr>
          <p:cNvPr id="521" name="Google Shape;521;p53"/>
          <p:cNvSpPr txBox="1"/>
          <p:nvPr>
            <p:ph type="title"/>
          </p:nvPr>
        </p:nvSpPr>
        <p:spPr>
          <a:xfrm>
            <a:off x="5791602" y="3049875"/>
            <a:ext cx="1490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chemeClr val="lt1"/>
                </a:solidFill>
              </a:rPr>
              <a:t>Test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522" name="Google Shape;522;p53"/>
          <p:cNvGrpSpPr/>
          <p:nvPr/>
        </p:nvGrpSpPr>
        <p:grpSpPr>
          <a:xfrm>
            <a:off x="5917185" y="1879079"/>
            <a:ext cx="1052400" cy="1052100"/>
            <a:chOff x="4279085" y="3195504"/>
            <a:chExt cx="1052400" cy="1052100"/>
          </a:xfrm>
        </p:grpSpPr>
        <p:sp>
          <p:nvSpPr>
            <p:cNvPr id="523" name="Google Shape;523;p53"/>
            <p:cNvSpPr/>
            <p:nvPr/>
          </p:nvSpPr>
          <p:spPr>
            <a:xfrm>
              <a:off x="4279085" y="3195504"/>
              <a:ext cx="1052400" cy="1052100"/>
            </a:xfrm>
            <a:prstGeom prst="donut">
              <a:avLst>
                <a:gd fmla="val 734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4279085" y="3195504"/>
              <a:ext cx="1052400" cy="1052100"/>
            </a:xfrm>
            <a:prstGeom prst="blockArc">
              <a:avLst>
                <a:gd fmla="val 20263498" name="adj1"/>
                <a:gd fmla="val 2521578" name="adj2"/>
                <a:gd fmla="val 837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53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17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800"/>
                </a:solidFill>
              </a:rPr>
              <a:t>Model Implementation</a:t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531" name="Google Shape;531;p54"/>
          <p:cNvSpPr/>
          <p:nvPr/>
        </p:nvSpPr>
        <p:spPr>
          <a:xfrm>
            <a:off x="1018825" y="1207525"/>
            <a:ext cx="2629800" cy="3136800"/>
          </a:xfrm>
          <a:prstGeom prst="roundRect">
            <a:avLst>
              <a:gd fmla="val 16667" name="adj"/>
            </a:avLst>
          </a:prstGeom>
          <a:solidFill>
            <a:srgbClr val="FFFA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" sz="2100" u="sng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Proposed</a:t>
            </a:r>
            <a:r>
              <a:rPr b="1" i="0" lang="en" sz="2100" u="sng" cap="none" strike="noStrik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CNN Model</a:t>
            </a:r>
            <a:endParaRPr b="1" i="0" sz="2100" u="sng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sng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CattleNet</a:t>
            </a:r>
            <a:endParaRPr i="0" sz="2200" u="none" cap="none" strike="noStrike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18</a:t>
            </a:r>
            <a:endParaRPr sz="100">
              <a:solidFill>
                <a:srgbClr val="FFC800"/>
              </a:solidFill>
            </a:endParaRPr>
          </a:p>
        </p:txBody>
      </p:sp>
      <p:sp>
        <p:nvSpPr>
          <p:cNvPr id="533" name="Google Shape;533;p54"/>
          <p:cNvSpPr/>
          <p:nvPr/>
        </p:nvSpPr>
        <p:spPr>
          <a:xfrm>
            <a:off x="4792675" y="1207650"/>
            <a:ext cx="2711700" cy="3136800"/>
          </a:xfrm>
          <a:prstGeom prst="roundRect">
            <a:avLst>
              <a:gd fmla="val 16667" name="adj"/>
            </a:avLst>
          </a:prstGeom>
          <a:solidFill>
            <a:srgbClr val="FFFA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 u="sng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Related CNN</a:t>
            </a:r>
            <a:r>
              <a:rPr b="1" i="0" lang="en" sz="2200" u="sng" cap="none" strike="noStrik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Models</a:t>
            </a:r>
            <a:endParaRPr b="1" i="0" sz="2200" u="sng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200" u="sng" cap="none" strike="noStrik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ivo Medium"/>
              <a:buChar char="-"/>
            </a:pPr>
            <a:r>
              <a:rPr i="0" lang="en" sz="2000" u="none" cap="none" strike="noStrike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VGG-16</a:t>
            </a:r>
            <a:endParaRPr i="0" sz="2000" u="none" cap="none" strike="noStrike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ivo Medium"/>
              <a:buChar char="-"/>
            </a:pPr>
            <a:r>
              <a:rPr i="0" lang="en" sz="2000" u="none" cap="none" strike="noStrike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Inception-ResNet-v2 </a:t>
            </a:r>
            <a:endParaRPr i="0" sz="2000" u="none" cap="none" strike="noStrike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ivo Medium"/>
              <a:buChar char="-"/>
            </a:pPr>
            <a:r>
              <a:rPr i="0" lang="en" sz="2000" u="none" cap="none" strike="noStrike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DenseNet-121 </a:t>
            </a:r>
            <a:endParaRPr i="0" sz="2000" u="none" cap="none" strike="noStrike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ivo Medium"/>
              <a:buChar char="-"/>
            </a:pPr>
            <a:r>
              <a:rPr i="0" lang="en" sz="2000" u="none" cap="none" strike="noStrike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Inception-v3</a:t>
            </a:r>
            <a:endParaRPr i="0" sz="2000" u="none" cap="none" strike="noStrike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ivo Medium"/>
              <a:buChar char="-"/>
            </a:pPr>
            <a:r>
              <a:rPr i="0" lang="en" sz="2000" u="none" cap="none" strike="noStrike">
                <a:solidFill>
                  <a:schemeClr val="dk1"/>
                </a:solidFill>
                <a:latin typeface="Chivo Medium"/>
                <a:ea typeface="Chivo Medium"/>
                <a:cs typeface="Chivo Medium"/>
                <a:sym typeface="Chivo Medium"/>
              </a:rPr>
              <a:t>Xception</a:t>
            </a:r>
            <a:endParaRPr i="0" sz="2000" u="none" cap="none" strike="noStrike">
              <a:solidFill>
                <a:schemeClr val="dk1"/>
              </a:solidFill>
              <a:latin typeface="Chivo Medium"/>
              <a:ea typeface="Chivo Medium"/>
              <a:cs typeface="Chivo Medium"/>
              <a:sym typeface="Chiv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/>
          <p:nvPr/>
        </p:nvSpPr>
        <p:spPr>
          <a:xfrm>
            <a:off x="475450" y="2560725"/>
            <a:ext cx="3255527" cy="2234413"/>
          </a:xfrm>
          <a:custGeom>
            <a:rect b="b" l="l" r="r" t="t"/>
            <a:pathLst>
              <a:path extrusionOk="0" h="3693245" w="6201003">
                <a:moveTo>
                  <a:pt x="0" y="0"/>
                </a:moveTo>
                <a:lnTo>
                  <a:pt x="6201003" y="0"/>
                </a:lnTo>
                <a:lnTo>
                  <a:pt x="6201003" y="3693244"/>
                </a:lnTo>
                <a:lnTo>
                  <a:pt x="0" y="3693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19050">
            <a:solidFill>
              <a:srgbClr val="7B584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2" name="Google Shape;302;p37"/>
          <p:cNvSpPr/>
          <p:nvPr/>
        </p:nvSpPr>
        <p:spPr>
          <a:xfrm>
            <a:off x="475450" y="2137075"/>
            <a:ext cx="3259137" cy="456504"/>
          </a:xfrm>
          <a:custGeom>
            <a:rect b="b" l="l" r="r" t="t"/>
            <a:pathLst>
              <a:path extrusionOk="0" h="877892" w="4864383">
                <a:moveTo>
                  <a:pt x="0" y="0"/>
                </a:moveTo>
                <a:lnTo>
                  <a:pt x="4864383" y="0"/>
                </a:lnTo>
                <a:lnTo>
                  <a:pt x="4864383" y="877892"/>
                </a:lnTo>
                <a:lnTo>
                  <a:pt x="0" y="877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9" r="-339" t="0"/>
            </a:stretch>
          </a:blipFill>
          <a:ln>
            <a:noFill/>
          </a:ln>
        </p:spPr>
      </p:sp>
      <p:sp>
        <p:nvSpPr>
          <p:cNvPr id="303" name="Google Shape;303;p37"/>
          <p:cNvSpPr/>
          <p:nvPr/>
        </p:nvSpPr>
        <p:spPr>
          <a:xfrm>
            <a:off x="5680863" y="234288"/>
            <a:ext cx="2638768" cy="353457"/>
          </a:xfrm>
          <a:custGeom>
            <a:rect b="b" l="l" r="r" t="t"/>
            <a:pathLst>
              <a:path extrusionOk="0" h="930151" w="3796788">
                <a:moveTo>
                  <a:pt x="0" y="0"/>
                </a:moveTo>
                <a:lnTo>
                  <a:pt x="3796788" y="0"/>
                </a:lnTo>
                <a:lnTo>
                  <a:pt x="3796788" y="930151"/>
                </a:lnTo>
                <a:lnTo>
                  <a:pt x="0" y="930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3614"/>
            </a:stretch>
          </a:blipFill>
          <a:ln>
            <a:noFill/>
          </a:ln>
        </p:spPr>
      </p:sp>
      <p:sp>
        <p:nvSpPr>
          <p:cNvPr id="304" name="Google Shape;304;p37"/>
          <p:cNvSpPr/>
          <p:nvPr/>
        </p:nvSpPr>
        <p:spPr>
          <a:xfrm>
            <a:off x="5680575" y="1781838"/>
            <a:ext cx="2639362" cy="565578"/>
          </a:xfrm>
          <a:custGeom>
            <a:rect b="b" l="l" r="r" t="t"/>
            <a:pathLst>
              <a:path extrusionOk="0" h="1196990" w="7181938">
                <a:moveTo>
                  <a:pt x="0" y="0"/>
                </a:moveTo>
                <a:lnTo>
                  <a:pt x="7181939" y="0"/>
                </a:lnTo>
                <a:lnTo>
                  <a:pt x="7181939" y="1196990"/>
                </a:lnTo>
                <a:lnTo>
                  <a:pt x="0" y="119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19050">
            <a:solidFill>
              <a:srgbClr val="7B584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5" name="Google Shape;305;p37"/>
          <p:cNvSpPr/>
          <p:nvPr/>
        </p:nvSpPr>
        <p:spPr>
          <a:xfrm>
            <a:off x="5682625" y="587762"/>
            <a:ext cx="2635253" cy="1194111"/>
          </a:xfrm>
          <a:custGeom>
            <a:rect b="b" l="l" r="r" t="t"/>
            <a:pathLst>
              <a:path extrusionOk="0" h="2474842" w="7219871">
                <a:moveTo>
                  <a:pt x="0" y="0"/>
                </a:moveTo>
                <a:lnTo>
                  <a:pt x="7219871" y="0"/>
                </a:lnTo>
                <a:lnTo>
                  <a:pt x="7219871" y="2474842"/>
                </a:lnTo>
                <a:lnTo>
                  <a:pt x="0" y="2474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457" l="0" r="0" t="-15051"/>
            </a:stretch>
          </a:blipFill>
          <a:ln cap="sq" cmpd="sng" w="19050">
            <a:solidFill>
              <a:srgbClr val="7B584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6" name="Google Shape;306;p37"/>
          <p:cNvSpPr/>
          <p:nvPr/>
        </p:nvSpPr>
        <p:spPr>
          <a:xfrm>
            <a:off x="4082225" y="2416900"/>
            <a:ext cx="4237700" cy="2379483"/>
          </a:xfrm>
          <a:custGeom>
            <a:rect b="b" l="l" r="r" t="t"/>
            <a:pathLst>
              <a:path extrusionOk="0" h="3747218" w="7369913">
                <a:moveTo>
                  <a:pt x="0" y="0"/>
                </a:moveTo>
                <a:lnTo>
                  <a:pt x="7369913" y="0"/>
                </a:lnTo>
                <a:lnTo>
                  <a:pt x="7369913" y="3747218"/>
                </a:lnTo>
                <a:lnTo>
                  <a:pt x="0" y="3747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969"/>
            </a:stretch>
          </a:blipFill>
          <a:ln cap="sq" cmpd="sng" w="19050">
            <a:solidFill>
              <a:srgbClr val="7B584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7" name="Google Shape;307;p37"/>
          <p:cNvSpPr txBox="1"/>
          <p:nvPr>
            <p:ph type="title"/>
          </p:nvPr>
        </p:nvSpPr>
        <p:spPr>
          <a:xfrm>
            <a:off x="475450" y="389250"/>
            <a:ext cx="3502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Background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8428900" y="4402875"/>
            <a:ext cx="54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>
            <p:ph type="title"/>
          </p:nvPr>
        </p:nvSpPr>
        <p:spPr>
          <a:xfrm>
            <a:off x="720000" y="32004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800"/>
                </a:solidFill>
              </a:rPr>
              <a:t>Structure of Custom CNN Model</a:t>
            </a:r>
            <a:endParaRPr>
              <a:solidFill>
                <a:srgbClr val="FFC800"/>
              </a:solidFill>
            </a:endParaRPr>
          </a:p>
        </p:txBody>
      </p:sp>
      <p:pic>
        <p:nvPicPr>
          <p:cNvPr id="539" name="Google Shape;53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175" y="1635475"/>
            <a:ext cx="4960300" cy="2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5"/>
          <p:cNvSpPr/>
          <p:nvPr/>
        </p:nvSpPr>
        <p:spPr>
          <a:xfrm>
            <a:off x="821200" y="1262675"/>
            <a:ext cx="2629800" cy="3136800"/>
          </a:xfrm>
          <a:prstGeom prst="roundRect">
            <a:avLst>
              <a:gd fmla="val 16667" name="adj"/>
            </a:avLst>
          </a:prstGeom>
          <a:solidFill>
            <a:srgbClr val="FFFA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dvent Pro"/>
              <a:buChar char="●"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Total Parameters </a:t>
            </a:r>
            <a:r>
              <a:rPr b="1" i="0" lang="en" sz="2000" u="none" cap="none" strike="noStrik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- 7747,332</a:t>
            </a:r>
            <a:endParaRPr b="1" i="0" sz="2000" u="none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dvent Pro"/>
              <a:buChar char="●"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Dropout between dense layers- 20%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19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 txBox="1"/>
          <p:nvPr/>
        </p:nvSpPr>
        <p:spPr>
          <a:xfrm>
            <a:off x="1401550" y="81675"/>
            <a:ext cx="666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6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Comparative Analysis (Parameters, Accuracy and Loss)</a:t>
            </a:r>
            <a:endParaRPr i="0" sz="1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aphicFrame>
        <p:nvGraphicFramePr>
          <p:cNvPr id="547" name="Google Shape;547;p56"/>
          <p:cNvGraphicFramePr/>
          <p:nvPr/>
        </p:nvGraphicFramePr>
        <p:xfrm>
          <a:off x="308700" y="10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1385000"/>
                <a:gridCol w="1385000"/>
                <a:gridCol w="1385000"/>
              </a:tblGrid>
              <a:tr h="80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Models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Parameters (in Millions)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Training Accuracy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VGG-16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15.11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0.96 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Inception-ResNet-v2</a:t>
                      </a:r>
                      <a:endParaRPr b="1" sz="12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55.26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 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DenseNet-121</a:t>
                      </a:r>
                      <a:endParaRPr b="1" sz="14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7.69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Inception-v3</a:t>
                      </a:r>
                      <a:endParaRPr b="1" sz="14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22.98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 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Xception</a:t>
                      </a:r>
                      <a:endParaRPr b="1" sz="14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22.11 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Ours</a:t>
                      </a:r>
                      <a:endParaRPr b="1" sz="19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0.75</a:t>
                      </a:r>
                      <a:endParaRPr b="1" sz="18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8" name="Google Shape;548;p56"/>
          <p:cNvGraphicFramePr/>
          <p:nvPr/>
        </p:nvGraphicFramePr>
        <p:xfrm>
          <a:off x="4434000" y="10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1576275"/>
                <a:gridCol w="1576275"/>
                <a:gridCol w="1220525"/>
              </a:tblGrid>
              <a:tr h="81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Training Loss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Validation Accuracy 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Validation Loss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0.09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0.94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0.09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0.02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0.97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0.08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0.06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0.03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0.06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 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0.05 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0.06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0.06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0.04</a:t>
                      </a:r>
                      <a:endParaRPr b="1" sz="18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8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0.04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</a:tr>
            </a:tbl>
          </a:graphicData>
        </a:graphic>
      </p:graphicFrame>
      <p:sp>
        <p:nvSpPr>
          <p:cNvPr id="549" name="Google Shape;549;p56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20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"/>
          <p:cNvSpPr txBox="1"/>
          <p:nvPr/>
        </p:nvSpPr>
        <p:spPr>
          <a:xfrm>
            <a:off x="1261000" y="235200"/>
            <a:ext cx="716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6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Comparative Analysis (Precision, Recall and F1-Score)</a:t>
            </a:r>
            <a:endParaRPr i="0" sz="26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aphicFrame>
        <p:nvGraphicFramePr>
          <p:cNvPr id="555" name="Google Shape;555;p57"/>
          <p:cNvGraphicFramePr/>
          <p:nvPr/>
        </p:nvGraphicFramePr>
        <p:xfrm>
          <a:off x="1527900" y="122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1385000"/>
                <a:gridCol w="1385000"/>
                <a:gridCol w="1385000"/>
              </a:tblGrid>
              <a:tr h="80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Models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Precision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Recall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VGG-16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0.95 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0.92 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Inception-ResNet-v2</a:t>
                      </a:r>
                      <a:endParaRPr b="1" sz="12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0.96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DenseNet-121</a:t>
                      </a:r>
                      <a:endParaRPr b="1" sz="14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Inception-v3</a:t>
                      </a:r>
                      <a:endParaRPr b="1" sz="14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 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Xception</a:t>
                      </a:r>
                      <a:endParaRPr b="1" sz="14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 </a:t>
                      </a:r>
                      <a:endParaRPr b="1" sz="15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0.97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Ours</a:t>
                      </a:r>
                      <a:endParaRPr b="1" sz="19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800" u="none" cap="none" strike="noStrike"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6" name="Google Shape;556;p57"/>
          <p:cNvGraphicFramePr/>
          <p:nvPr/>
        </p:nvGraphicFramePr>
        <p:xfrm>
          <a:off x="5682900" y="121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339550"/>
              </a:tblGrid>
              <a:tr h="81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F1-score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0.93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1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0.97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0.98</a:t>
                      </a:r>
                      <a:endParaRPr b="1" sz="1500" u="none" cap="none" strike="noStrike">
                        <a:solidFill>
                          <a:srgbClr val="263238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0.99</a:t>
                      </a:r>
                      <a:endParaRPr sz="1200" u="none" cap="none" strike="noStrike">
                        <a:solidFill>
                          <a:srgbClr val="263238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</a:tr>
            </a:tbl>
          </a:graphicData>
        </a:graphic>
      </p:graphicFrame>
      <p:sp>
        <p:nvSpPr>
          <p:cNvPr id="557" name="Google Shape;557;p57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21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Google Shape;562;p58"/>
          <p:cNvGraphicFramePr/>
          <p:nvPr/>
        </p:nvGraphicFramePr>
        <p:xfrm>
          <a:off x="1571325" y="128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118000"/>
                <a:gridCol w="2118000"/>
                <a:gridCol w="2118000"/>
              </a:tblGrid>
              <a:tr h="83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Authors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Methods</a:t>
                      </a:r>
                      <a:endParaRPr b="1" sz="21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Detectable Classes 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62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Genemo et al. [</a:t>
                      </a:r>
                      <a:r>
                        <a:rPr b="1" lang="en" sz="1800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</a:t>
                      </a: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]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ELM </a:t>
                      </a:r>
                      <a:endParaRPr b="1" sz="18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LSD, Normal Skin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62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Rony et al. [</a:t>
                      </a:r>
                      <a:r>
                        <a:rPr b="1" lang="en" sz="18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</a:t>
                      </a: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]</a:t>
                      </a:r>
                      <a:endParaRPr b="1" sz="18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GoogleNet</a:t>
                      </a:r>
                      <a:endParaRPr b="1" sz="18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FMD, Normal Skin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46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Rony et al. [</a:t>
                      </a:r>
                      <a:r>
                        <a:rPr b="1" lang="en" sz="18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</a:t>
                      </a: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] </a:t>
                      </a:r>
                      <a:endParaRPr b="1" sz="18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Inception-v3</a:t>
                      </a:r>
                      <a:endParaRPr b="1" sz="18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LSD, FMD, IBK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80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Ours</a:t>
                      </a:r>
                      <a:endParaRPr b="1" sz="20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CattleNet(Proposed)</a:t>
                      </a:r>
                      <a:endParaRPr b="1" sz="1600" u="none" cap="none" strike="noStrike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263238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LSD, FMD, IBK, Normal Skin</a:t>
                      </a:r>
                      <a:endParaRPr b="1" sz="1800" u="none" cap="none" strike="noStrike">
                        <a:solidFill>
                          <a:srgbClr val="263238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32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CAE5"/>
                    </a:solidFill>
                  </a:tcPr>
                </a:tc>
              </a:tr>
            </a:tbl>
          </a:graphicData>
        </a:graphic>
      </p:graphicFrame>
      <p:sp>
        <p:nvSpPr>
          <p:cNvPr id="563" name="Google Shape;563;p58"/>
          <p:cNvSpPr txBox="1"/>
          <p:nvPr/>
        </p:nvSpPr>
        <p:spPr>
          <a:xfrm>
            <a:off x="1090275" y="178975"/>
            <a:ext cx="7316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9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i="0" lang="en" sz="26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Performance Metrics Comparison with Related Work</a:t>
            </a:r>
            <a:endParaRPr b="1" i="0" sz="1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64" name="Google Shape;564;p58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22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9"/>
          <p:cNvSpPr txBox="1"/>
          <p:nvPr>
            <p:ph type="title"/>
          </p:nvPr>
        </p:nvSpPr>
        <p:spPr>
          <a:xfrm>
            <a:off x="532700" y="1166513"/>
            <a:ext cx="54780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" sz="4500">
                <a:solidFill>
                  <a:schemeClr val="accent6"/>
                </a:solidFill>
                <a:latin typeface="Chivo SemiBold"/>
                <a:ea typeface="Chivo SemiBold"/>
                <a:cs typeface="Chivo SemiBold"/>
                <a:sym typeface="Chivo SemiBold"/>
              </a:rPr>
              <a:t>CattleSavior</a:t>
            </a:r>
            <a:br>
              <a:rPr b="0" lang="en" sz="4500">
                <a:solidFill>
                  <a:schemeClr val="accent6"/>
                </a:solidFill>
                <a:latin typeface="Chivo SemiBold"/>
                <a:ea typeface="Chivo SemiBold"/>
                <a:cs typeface="Chivo SemiBold"/>
                <a:sym typeface="Chivo SemiBold"/>
              </a:rPr>
            </a:br>
            <a:r>
              <a:rPr b="0" lang="en" sz="4500">
                <a:solidFill>
                  <a:schemeClr val="accent6"/>
                </a:solidFill>
                <a:latin typeface="Chivo SemiBold"/>
                <a:ea typeface="Chivo SemiBold"/>
                <a:cs typeface="Chivo SemiBold"/>
                <a:sym typeface="Chivo SemiBold"/>
              </a:rPr>
              <a:t>Mobile</a:t>
            </a:r>
            <a:br>
              <a:rPr b="0" lang="en" sz="4500">
                <a:solidFill>
                  <a:schemeClr val="accent6"/>
                </a:solidFill>
                <a:latin typeface="Chivo SemiBold"/>
                <a:ea typeface="Chivo SemiBold"/>
                <a:cs typeface="Chivo SemiBold"/>
                <a:sym typeface="Chivo SemiBold"/>
              </a:rPr>
            </a:br>
            <a:r>
              <a:rPr b="0" lang="en" sz="4500">
                <a:solidFill>
                  <a:schemeClr val="accent6"/>
                </a:solidFill>
                <a:latin typeface="Chivo SemiBold"/>
                <a:ea typeface="Chivo SemiBold"/>
                <a:cs typeface="Chivo SemiBold"/>
                <a:sym typeface="Chivo SemiBold"/>
              </a:rPr>
              <a:t>Application</a:t>
            </a:r>
            <a:endParaRPr b="0" sz="4500">
              <a:solidFill>
                <a:schemeClr val="accent6"/>
              </a:solidFill>
              <a:latin typeface="Chivo SemiBold"/>
              <a:ea typeface="Chivo SemiBold"/>
              <a:cs typeface="Chivo SemiBold"/>
              <a:sym typeface="Chivo SemiBold"/>
            </a:endParaRPr>
          </a:p>
        </p:txBody>
      </p:sp>
      <p:grpSp>
        <p:nvGrpSpPr>
          <p:cNvPr id="570" name="Google Shape;570;p59"/>
          <p:cNvGrpSpPr/>
          <p:nvPr/>
        </p:nvGrpSpPr>
        <p:grpSpPr>
          <a:xfrm>
            <a:off x="4169608" y="213882"/>
            <a:ext cx="4976246" cy="3859047"/>
            <a:chOff x="936525" y="171304"/>
            <a:chExt cx="5226600" cy="4053196"/>
          </a:xfrm>
        </p:grpSpPr>
        <p:sp>
          <p:nvSpPr>
            <p:cNvPr id="571" name="Google Shape;571;p59"/>
            <p:cNvSpPr/>
            <p:nvPr/>
          </p:nvSpPr>
          <p:spPr>
            <a:xfrm>
              <a:off x="1377660" y="171304"/>
              <a:ext cx="4670549" cy="3949625"/>
            </a:xfrm>
            <a:custGeom>
              <a:rect b="b" l="l" r="r" t="t"/>
              <a:pathLst>
                <a:path extrusionOk="0" h="157985" w="186822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936525" y="2497025"/>
              <a:ext cx="659925" cy="801900"/>
            </a:xfrm>
            <a:custGeom>
              <a:rect b="b" l="l" r="r" t="t"/>
              <a:pathLst>
                <a:path extrusionOk="0" h="32076" w="26397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1602825" y="3328450"/>
              <a:ext cx="359400" cy="312375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3230125" y="3806550"/>
              <a:ext cx="854375" cy="417950"/>
            </a:xfrm>
            <a:custGeom>
              <a:rect b="b" l="l" r="r" t="t"/>
              <a:pathLst>
                <a:path extrusionOk="0" h="16718" w="34175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5137450" y="870200"/>
              <a:ext cx="1025675" cy="624125"/>
            </a:xfrm>
            <a:custGeom>
              <a:rect b="b" l="l" r="r" t="t"/>
              <a:pathLst>
                <a:path extrusionOk="0" h="24965" w="41027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6" name="Google Shape;5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60001">
            <a:off x="5571227" y="493675"/>
            <a:ext cx="1938606" cy="373998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9"/>
          <p:cNvSpPr/>
          <p:nvPr/>
        </p:nvSpPr>
        <p:spPr>
          <a:xfrm>
            <a:off x="6800699" y="2124375"/>
            <a:ext cx="2341371" cy="2979822"/>
          </a:xfrm>
          <a:custGeom>
            <a:rect b="b" l="l" r="r" t="t"/>
            <a:pathLst>
              <a:path extrusionOk="0" h="156936" w="117583">
                <a:moveTo>
                  <a:pt x="29283" y="1"/>
                </a:moveTo>
                <a:lnTo>
                  <a:pt x="49955" y="39769"/>
                </a:lnTo>
                <a:lnTo>
                  <a:pt x="50300" y="45191"/>
                </a:lnTo>
                <a:cubicBezTo>
                  <a:pt x="50548" y="49116"/>
                  <a:pt x="49623" y="53026"/>
                  <a:pt x="47639" y="56422"/>
                </a:cubicBezTo>
                <a:cubicBezTo>
                  <a:pt x="45896" y="59406"/>
                  <a:pt x="42737" y="61123"/>
                  <a:pt x="39451" y="61123"/>
                </a:cubicBezTo>
                <a:cubicBezTo>
                  <a:pt x="38294" y="61123"/>
                  <a:pt x="37121" y="60910"/>
                  <a:pt x="35988" y="60465"/>
                </a:cubicBezTo>
                <a:lnTo>
                  <a:pt x="33530" y="59500"/>
                </a:lnTo>
                <a:cubicBezTo>
                  <a:pt x="30457" y="58293"/>
                  <a:pt x="27888" y="56074"/>
                  <a:pt x="26248" y="53209"/>
                </a:cubicBezTo>
                <a:lnTo>
                  <a:pt x="26108" y="52963"/>
                </a:lnTo>
                <a:cubicBezTo>
                  <a:pt x="24768" y="50625"/>
                  <a:pt x="22803" y="48705"/>
                  <a:pt x="20434" y="47421"/>
                </a:cubicBezTo>
                <a:cubicBezTo>
                  <a:pt x="17335" y="45742"/>
                  <a:pt x="13921" y="44904"/>
                  <a:pt x="10509" y="44904"/>
                </a:cubicBezTo>
                <a:cubicBezTo>
                  <a:pt x="6875" y="44904"/>
                  <a:pt x="3243" y="45855"/>
                  <a:pt x="1" y="47750"/>
                </a:cubicBezTo>
                <a:lnTo>
                  <a:pt x="27487" y="71780"/>
                </a:lnTo>
                <a:lnTo>
                  <a:pt x="39212" y="89578"/>
                </a:lnTo>
                <a:cubicBezTo>
                  <a:pt x="42619" y="94749"/>
                  <a:pt x="47346" y="98916"/>
                  <a:pt x="52905" y="101646"/>
                </a:cubicBezTo>
                <a:lnTo>
                  <a:pt x="69094" y="109597"/>
                </a:lnTo>
                <a:lnTo>
                  <a:pt x="81269" y="156936"/>
                </a:lnTo>
                <a:lnTo>
                  <a:pt x="117582" y="138060"/>
                </a:lnTo>
                <a:lnTo>
                  <a:pt x="96516" y="83303"/>
                </a:lnTo>
                <a:lnTo>
                  <a:pt x="63838" y="42200"/>
                </a:lnTo>
                <a:lnTo>
                  <a:pt x="41607" y="4943"/>
                </a:lnTo>
                <a:lnTo>
                  <a:pt x="29283" y="1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9"/>
          <p:cNvSpPr/>
          <p:nvPr/>
        </p:nvSpPr>
        <p:spPr>
          <a:xfrm>
            <a:off x="7503938" y="1328128"/>
            <a:ext cx="689796" cy="333735"/>
          </a:xfrm>
          <a:custGeom>
            <a:rect b="b" l="l" r="r" t="t"/>
            <a:pathLst>
              <a:path extrusionOk="0" h="14021" w="28980">
                <a:moveTo>
                  <a:pt x="2656" y="0"/>
                </a:moveTo>
                <a:cubicBezTo>
                  <a:pt x="1189" y="0"/>
                  <a:pt x="0" y="1189"/>
                  <a:pt x="0" y="2657"/>
                </a:cubicBezTo>
                <a:lnTo>
                  <a:pt x="0" y="12904"/>
                </a:lnTo>
                <a:lnTo>
                  <a:pt x="5734" y="7169"/>
                </a:lnTo>
                <a:cubicBezTo>
                  <a:pt x="6365" y="6539"/>
                  <a:pt x="7192" y="6223"/>
                  <a:pt x="8018" y="6223"/>
                </a:cubicBezTo>
                <a:cubicBezTo>
                  <a:pt x="8845" y="6223"/>
                  <a:pt x="9671" y="6539"/>
                  <a:pt x="10301" y="7169"/>
                </a:cubicBezTo>
                <a:lnTo>
                  <a:pt x="15098" y="11965"/>
                </a:lnTo>
                <a:cubicBezTo>
                  <a:pt x="15729" y="12596"/>
                  <a:pt x="16555" y="12911"/>
                  <a:pt x="17381" y="12911"/>
                </a:cubicBezTo>
                <a:cubicBezTo>
                  <a:pt x="18208" y="12911"/>
                  <a:pt x="19034" y="12596"/>
                  <a:pt x="19665" y="11965"/>
                </a:cubicBezTo>
                <a:lnTo>
                  <a:pt x="21010" y="10620"/>
                </a:lnTo>
                <a:cubicBezTo>
                  <a:pt x="21641" y="9989"/>
                  <a:pt x="22468" y="9674"/>
                  <a:pt x="23294" y="9674"/>
                </a:cubicBezTo>
                <a:cubicBezTo>
                  <a:pt x="24121" y="9674"/>
                  <a:pt x="24948" y="9989"/>
                  <a:pt x="25578" y="10620"/>
                </a:cubicBezTo>
                <a:lnTo>
                  <a:pt x="28979" y="14020"/>
                </a:lnTo>
                <a:lnTo>
                  <a:pt x="28979" y="2657"/>
                </a:lnTo>
                <a:cubicBezTo>
                  <a:pt x="28979" y="1189"/>
                  <a:pt x="27790" y="0"/>
                  <a:pt x="26323" y="0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7503938" y="1511343"/>
            <a:ext cx="689796" cy="313788"/>
          </a:xfrm>
          <a:custGeom>
            <a:rect b="b" l="l" r="r" t="t"/>
            <a:pathLst>
              <a:path extrusionOk="0" h="13183" w="28980">
                <a:moveTo>
                  <a:pt x="8018" y="0"/>
                </a:moveTo>
                <a:cubicBezTo>
                  <a:pt x="7192" y="0"/>
                  <a:pt x="6365" y="316"/>
                  <a:pt x="5734" y="946"/>
                </a:cubicBezTo>
                <a:lnTo>
                  <a:pt x="0" y="6681"/>
                </a:lnTo>
                <a:lnTo>
                  <a:pt x="0" y="10526"/>
                </a:lnTo>
                <a:cubicBezTo>
                  <a:pt x="0" y="11993"/>
                  <a:pt x="1189" y="13182"/>
                  <a:pt x="2656" y="13182"/>
                </a:cubicBezTo>
                <a:lnTo>
                  <a:pt x="26323" y="13182"/>
                </a:lnTo>
                <a:cubicBezTo>
                  <a:pt x="27790" y="13182"/>
                  <a:pt x="28979" y="11993"/>
                  <a:pt x="28979" y="10526"/>
                </a:cubicBezTo>
                <a:lnTo>
                  <a:pt x="28979" y="7797"/>
                </a:lnTo>
                <a:lnTo>
                  <a:pt x="25578" y="4397"/>
                </a:lnTo>
                <a:cubicBezTo>
                  <a:pt x="24948" y="3766"/>
                  <a:pt x="24121" y="3451"/>
                  <a:pt x="23294" y="3451"/>
                </a:cubicBezTo>
                <a:cubicBezTo>
                  <a:pt x="22468" y="3451"/>
                  <a:pt x="21641" y="3766"/>
                  <a:pt x="21010" y="4397"/>
                </a:cubicBezTo>
                <a:lnTo>
                  <a:pt x="19665" y="5742"/>
                </a:lnTo>
                <a:cubicBezTo>
                  <a:pt x="19034" y="6373"/>
                  <a:pt x="18208" y="6688"/>
                  <a:pt x="17381" y="6688"/>
                </a:cubicBezTo>
                <a:cubicBezTo>
                  <a:pt x="16555" y="6688"/>
                  <a:pt x="15729" y="6373"/>
                  <a:pt x="15098" y="5742"/>
                </a:cubicBezTo>
                <a:lnTo>
                  <a:pt x="10301" y="946"/>
                </a:lnTo>
                <a:cubicBezTo>
                  <a:pt x="9671" y="316"/>
                  <a:pt x="8845" y="0"/>
                  <a:pt x="8018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9"/>
          <p:cNvSpPr/>
          <p:nvPr/>
        </p:nvSpPr>
        <p:spPr>
          <a:xfrm>
            <a:off x="7509679" y="381474"/>
            <a:ext cx="550219" cy="550219"/>
          </a:xfrm>
          <a:custGeom>
            <a:rect b="b" l="l" r="r" t="t"/>
            <a:pathLst>
              <a:path extrusionOk="0" h="23116" w="23116">
                <a:moveTo>
                  <a:pt x="2657" y="1"/>
                </a:moveTo>
                <a:cubicBezTo>
                  <a:pt x="1185" y="1"/>
                  <a:pt x="1" y="1185"/>
                  <a:pt x="1" y="2657"/>
                </a:cubicBezTo>
                <a:lnTo>
                  <a:pt x="1" y="20460"/>
                </a:lnTo>
                <a:cubicBezTo>
                  <a:pt x="1" y="21930"/>
                  <a:pt x="1185" y="23116"/>
                  <a:pt x="2657" y="23116"/>
                </a:cubicBezTo>
                <a:lnTo>
                  <a:pt x="20459" y="23116"/>
                </a:lnTo>
                <a:cubicBezTo>
                  <a:pt x="21930" y="23116"/>
                  <a:pt x="23116" y="21930"/>
                  <a:pt x="23116" y="20460"/>
                </a:cubicBezTo>
                <a:lnTo>
                  <a:pt x="23116" y="2657"/>
                </a:lnTo>
                <a:cubicBezTo>
                  <a:pt x="23116" y="1185"/>
                  <a:pt x="21930" y="1"/>
                  <a:pt x="20459" y="1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9"/>
          <p:cNvSpPr/>
          <p:nvPr/>
        </p:nvSpPr>
        <p:spPr>
          <a:xfrm>
            <a:off x="4569740" y="1211709"/>
            <a:ext cx="547981" cy="716598"/>
          </a:xfrm>
          <a:custGeom>
            <a:rect b="b" l="l" r="r" t="t"/>
            <a:pathLst>
              <a:path extrusionOk="0" h="30106" w="23022">
                <a:moveTo>
                  <a:pt x="1" y="1"/>
                </a:moveTo>
                <a:lnTo>
                  <a:pt x="1" y="30105"/>
                </a:lnTo>
                <a:lnTo>
                  <a:pt x="23022" y="30105"/>
                </a:lnTo>
                <a:lnTo>
                  <a:pt x="23022" y="4834"/>
                </a:lnTo>
                <a:lnTo>
                  <a:pt x="1818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9"/>
          <p:cNvSpPr/>
          <p:nvPr/>
        </p:nvSpPr>
        <p:spPr>
          <a:xfrm>
            <a:off x="4539150" y="1192661"/>
            <a:ext cx="547981" cy="716622"/>
          </a:xfrm>
          <a:custGeom>
            <a:rect b="b" l="l" r="r" t="t"/>
            <a:pathLst>
              <a:path extrusionOk="0" h="30107" w="23022">
                <a:moveTo>
                  <a:pt x="1" y="1"/>
                </a:moveTo>
                <a:lnTo>
                  <a:pt x="1" y="30106"/>
                </a:lnTo>
                <a:lnTo>
                  <a:pt x="23022" y="30106"/>
                </a:lnTo>
                <a:lnTo>
                  <a:pt x="23022" y="4835"/>
                </a:lnTo>
                <a:lnTo>
                  <a:pt x="18188" y="1"/>
                </a:lnTo>
                <a:close/>
              </a:path>
            </a:pathLst>
          </a:custGeom>
          <a:solidFill>
            <a:srgbClr val="E871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9"/>
          <p:cNvSpPr/>
          <p:nvPr/>
        </p:nvSpPr>
        <p:spPr>
          <a:xfrm>
            <a:off x="4569740" y="1315804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9"/>
          <p:cNvSpPr/>
          <p:nvPr/>
        </p:nvSpPr>
        <p:spPr>
          <a:xfrm>
            <a:off x="4543775" y="1410093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9"/>
          <p:cNvSpPr/>
          <p:nvPr/>
        </p:nvSpPr>
        <p:spPr>
          <a:xfrm>
            <a:off x="4586647" y="1522118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9"/>
          <p:cNvSpPr/>
          <p:nvPr/>
        </p:nvSpPr>
        <p:spPr>
          <a:xfrm>
            <a:off x="4580575" y="1676246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9"/>
          <p:cNvSpPr/>
          <p:nvPr/>
        </p:nvSpPr>
        <p:spPr>
          <a:xfrm>
            <a:off x="4567039" y="1796669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" name="Google Shape;588;p59"/>
          <p:cNvGrpSpPr/>
          <p:nvPr/>
        </p:nvGrpSpPr>
        <p:grpSpPr>
          <a:xfrm>
            <a:off x="7608439" y="480221"/>
            <a:ext cx="352697" cy="352723"/>
            <a:chOff x="2319498" y="1512744"/>
            <a:chExt cx="352697" cy="352723"/>
          </a:xfrm>
        </p:grpSpPr>
        <p:sp>
          <p:nvSpPr>
            <p:cNvPr id="589" name="Google Shape;589;p59"/>
            <p:cNvSpPr/>
            <p:nvPr/>
          </p:nvSpPr>
          <p:spPr>
            <a:xfrm>
              <a:off x="2319498" y="1512744"/>
              <a:ext cx="352697" cy="352723"/>
            </a:xfrm>
            <a:custGeom>
              <a:rect b="b" l="l" r="r" t="t"/>
              <a:pathLst>
                <a:path extrusionOk="0" h="13455" w="13454">
                  <a:moveTo>
                    <a:pt x="6727" y="1"/>
                  </a:moveTo>
                  <a:cubicBezTo>
                    <a:pt x="3017" y="1"/>
                    <a:pt x="0" y="3018"/>
                    <a:pt x="0" y="6728"/>
                  </a:cubicBezTo>
                  <a:cubicBezTo>
                    <a:pt x="0" y="10438"/>
                    <a:pt x="3017" y="13455"/>
                    <a:pt x="6727" y="13455"/>
                  </a:cubicBezTo>
                  <a:cubicBezTo>
                    <a:pt x="10437" y="13455"/>
                    <a:pt x="13454" y="10438"/>
                    <a:pt x="13454" y="6728"/>
                  </a:cubicBezTo>
                  <a:cubicBezTo>
                    <a:pt x="13454" y="3018"/>
                    <a:pt x="10437" y="1"/>
                    <a:pt x="672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2345975" y="1539248"/>
              <a:ext cx="299742" cy="299742"/>
            </a:xfrm>
            <a:custGeom>
              <a:rect b="b" l="l" r="r" t="t"/>
              <a:pathLst>
                <a:path extrusionOk="0" h="11434" w="11434">
                  <a:moveTo>
                    <a:pt x="5717" y="0"/>
                  </a:moveTo>
                  <a:cubicBezTo>
                    <a:pt x="2556" y="0"/>
                    <a:pt x="0" y="2555"/>
                    <a:pt x="0" y="5717"/>
                  </a:cubicBezTo>
                  <a:cubicBezTo>
                    <a:pt x="0" y="8878"/>
                    <a:pt x="2556" y="11433"/>
                    <a:pt x="5717" y="11433"/>
                  </a:cubicBezTo>
                  <a:cubicBezTo>
                    <a:pt x="8878" y="11433"/>
                    <a:pt x="11433" y="8878"/>
                    <a:pt x="11433" y="5717"/>
                  </a:cubicBezTo>
                  <a:cubicBezTo>
                    <a:pt x="11433" y="2555"/>
                    <a:pt x="8878" y="0"/>
                    <a:pt x="5717" y="0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2490524" y="1560534"/>
              <a:ext cx="11010" cy="133880"/>
            </a:xfrm>
            <a:custGeom>
              <a:rect b="b" l="l" r="r" t="t"/>
              <a:pathLst>
                <a:path extrusionOk="0" h="5107" w="420">
                  <a:moveTo>
                    <a:pt x="212" y="0"/>
                  </a:moveTo>
                  <a:cubicBezTo>
                    <a:pt x="116" y="0"/>
                    <a:pt x="22" y="62"/>
                    <a:pt x="15" y="184"/>
                  </a:cubicBezTo>
                  <a:lnTo>
                    <a:pt x="15" y="4905"/>
                  </a:lnTo>
                  <a:cubicBezTo>
                    <a:pt x="1" y="5020"/>
                    <a:pt x="102" y="5107"/>
                    <a:pt x="203" y="5107"/>
                  </a:cubicBezTo>
                  <a:cubicBezTo>
                    <a:pt x="318" y="5107"/>
                    <a:pt x="419" y="5020"/>
                    <a:pt x="419" y="4905"/>
                  </a:cubicBezTo>
                  <a:lnTo>
                    <a:pt x="419" y="184"/>
                  </a:lnTo>
                  <a:cubicBezTo>
                    <a:pt x="405" y="62"/>
                    <a:pt x="308" y="0"/>
                    <a:pt x="212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2489397" y="1683771"/>
              <a:ext cx="137917" cy="10696"/>
            </a:xfrm>
            <a:custGeom>
              <a:rect b="b" l="l" r="r" t="t"/>
              <a:pathLst>
                <a:path extrusionOk="0" h="408" w="5261">
                  <a:moveTo>
                    <a:pt x="5006" y="0"/>
                  </a:moveTo>
                  <a:cubicBezTo>
                    <a:pt x="4998" y="0"/>
                    <a:pt x="4990" y="1"/>
                    <a:pt x="4981" y="2"/>
                  </a:cubicBezTo>
                  <a:lnTo>
                    <a:pt x="246" y="2"/>
                  </a:lnTo>
                  <a:cubicBezTo>
                    <a:pt x="1" y="30"/>
                    <a:pt x="1" y="391"/>
                    <a:pt x="246" y="406"/>
                  </a:cubicBezTo>
                  <a:lnTo>
                    <a:pt x="4981" y="406"/>
                  </a:lnTo>
                  <a:cubicBezTo>
                    <a:pt x="4990" y="407"/>
                    <a:pt x="4998" y="407"/>
                    <a:pt x="5006" y="407"/>
                  </a:cubicBezTo>
                  <a:cubicBezTo>
                    <a:pt x="5261" y="407"/>
                    <a:pt x="5261" y="0"/>
                    <a:pt x="5006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2383069" y="1576316"/>
              <a:ext cx="280422" cy="262753"/>
            </a:xfrm>
            <a:custGeom>
              <a:rect b="b" l="l" r="r" t="t"/>
              <a:pathLst>
                <a:path extrusionOk="0" h="10023" w="10697">
                  <a:moveTo>
                    <a:pt x="8070" y="1"/>
                  </a:moveTo>
                  <a:lnTo>
                    <a:pt x="8070" y="1"/>
                  </a:lnTo>
                  <a:cubicBezTo>
                    <a:pt x="10033" y="2253"/>
                    <a:pt x="9917" y="5674"/>
                    <a:pt x="7795" y="7796"/>
                  </a:cubicBezTo>
                  <a:cubicBezTo>
                    <a:pt x="6686" y="8906"/>
                    <a:pt x="5225" y="9467"/>
                    <a:pt x="3760" y="9467"/>
                  </a:cubicBezTo>
                  <a:cubicBezTo>
                    <a:pt x="2422" y="9467"/>
                    <a:pt x="1082" y="8999"/>
                    <a:pt x="0" y="8056"/>
                  </a:cubicBezTo>
                  <a:lnTo>
                    <a:pt x="0" y="8056"/>
                  </a:lnTo>
                  <a:cubicBezTo>
                    <a:pt x="1131" y="9360"/>
                    <a:pt x="2719" y="10023"/>
                    <a:pt x="4311" y="10023"/>
                  </a:cubicBezTo>
                  <a:cubicBezTo>
                    <a:pt x="5767" y="10023"/>
                    <a:pt x="7227" y="9469"/>
                    <a:pt x="8344" y="8345"/>
                  </a:cubicBezTo>
                  <a:cubicBezTo>
                    <a:pt x="10697" y="6006"/>
                    <a:pt x="10567" y="2166"/>
                    <a:pt x="8070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2365662" y="1683771"/>
              <a:ext cx="21732" cy="10696"/>
            </a:xfrm>
            <a:custGeom>
              <a:rect b="b" l="l" r="r" t="t"/>
              <a:pathLst>
                <a:path extrusionOk="0" h="408" w="829">
                  <a:moveTo>
                    <a:pt x="561" y="0"/>
                  </a:moveTo>
                  <a:cubicBezTo>
                    <a:pt x="552" y="0"/>
                    <a:pt x="543" y="1"/>
                    <a:pt x="534" y="2"/>
                  </a:cubicBezTo>
                  <a:lnTo>
                    <a:pt x="246" y="2"/>
                  </a:lnTo>
                  <a:cubicBezTo>
                    <a:pt x="0" y="30"/>
                    <a:pt x="0" y="391"/>
                    <a:pt x="246" y="406"/>
                  </a:cubicBezTo>
                  <a:lnTo>
                    <a:pt x="534" y="406"/>
                  </a:lnTo>
                  <a:cubicBezTo>
                    <a:pt x="543" y="407"/>
                    <a:pt x="552" y="407"/>
                    <a:pt x="561" y="407"/>
                  </a:cubicBezTo>
                  <a:cubicBezTo>
                    <a:pt x="828" y="407"/>
                    <a:pt x="828" y="0"/>
                    <a:pt x="561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2490524" y="1799589"/>
              <a:ext cx="11377" cy="18613"/>
            </a:xfrm>
            <a:custGeom>
              <a:rect b="b" l="l" r="r" t="t"/>
              <a:pathLst>
                <a:path extrusionOk="0" h="710" w="434">
                  <a:moveTo>
                    <a:pt x="217" y="1"/>
                  </a:moveTo>
                  <a:cubicBezTo>
                    <a:pt x="109" y="1"/>
                    <a:pt x="1" y="73"/>
                    <a:pt x="15" y="217"/>
                  </a:cubicBezTo>
                  <a:lnTo>
                    <a:pt x="15" y="506"/>
                  </a:lnTo>
                  <a:cubicBezTo>
                    <a:pt x="1" y="622"/>
                    <a:pt x="102" y="708"/>
                    <a:pt x="203" y="708"/>
                  </a:cubicBezTo>
                  <a:cubicBezTo>
                    <a:pt x="210" y="709"/>
                    <a:pt x="218" y="710"/>
                    <a:pt x="225" y="710"/>
                  </a:cubicBezTo>
                  <a:cubicBezTo>
                    <a:pt x="331" y="710"/>
                    <a:pt x="419" y="615"/>
                    <a:pt x="419" y="520"/>
                  </a:cubicBezTo>
                  <a:lnTo>
                    <a:pt x="419" y="217"/>
                  </a:lnTo>
                  <a:cubicBezTo>
                    <a:pt x="434" y="73"/>
                    <a:pt x="326" y="1"/>
                    <a:pt x="217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2401393" y="1596554"/>
              <a:ext cx="19163" cy="15755"/>
            </a:xfrm>
            <a:custGeom>
              <a:rect b="b" l="l" r="r" t="t"/>
              <a:pathLst>
                <a:path extrusionOk="0" h="601" w="731">
                  <a:moveTo>
                    <a:pt x="268" y="1"/>
                  </a:moveTo>
                  <a:cubicBezTo>
                    <a:pt x="121" y="1"/>
                    <a:pt x="1" y="184"/>
                    <a:pt x="124" y="340"/>
                  </a:cubicBezTo>
                  <a:lnTo>
                    <a:pt x="326" y="543"/>
                  </a:lnTo>
                  <a:cubicBezTo>
                    <a:pt x="369" y="571"/>
                    <a:pt x="413" y="600"/>
                    <a:pt x="470" y="600"/>
                  </a:cubicBezTo>
                  <a:cubicBezTo>
                    <a:pt x="644" y="600"/>
                    <a:pt x="730" y="384"/>
                    <a:pt x="615" y="254"/>
                  </a:cubicBezTo>
                  <a:lnTo>
                    <a:pt x="398" y="52"/>
                  </a:lnTo>
                  <a:cubicBezTo>
                    <a:pt x="356" y="16"/>
                    <a:pt x="311" y="1"/>
                    <a:pt x="268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2569563" y="1765378"/>
              <a:ext cx="20893" cy="16830"/>
            </a:xfrm>
            <a:custGeom>
              <a:rect b="b" l="l" r="r" t="t"/>
              <a:pathLst>
                <a:path extrusionOk="0" h="642" w="797">
                  <a:moveTo>
                    <a:pt x="313" y="0"/>
                  </a:moveTo>
                  <a:cubicBezTo>
                    <a:pt x="149" y="0"/>
                    <a:pt x="1" y="225"/>
                    <a:pt x="176" y="368"/>
                  </a:cubicBezTo>
                  <a:lnTo>
                    <a:pt x="393" y="584"/>
                  </a:lnTo>
                  <a:cubicBezTo>
                    <a:pt x="421" y="613"/>
                    <a:pt x="479" y="642"/>
                    <a:pt x="537" y="642"/>
                  </a:cubicBezTo>
                  <a:cubicBezTo>
                    <a:pt x="710" y="642"/>
                    <a:pt x="797" y="425"/>
                    <a:pt x="681" y="295"/>
                  </a:cubicBezTo>
                  <a:lnTo>
                    <a:pt x="465" y="79"/>
                  </a:lnTo>
                  <a:cubicBezTo>
                    <a:pt x="419" y="23"/>
                    <a:pt x="366" y="0"/>
                    <a:pt x="313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2571136" y="1595610"/>
              <a:ext cx="20841" cy="16699"/>
            </a:xfrm>
            <a:custGeom>
              <a:rect b="b" l="l" r="r" t="t"/>
              <a:pathLst>
                <a:path extrusionOk="0" h="637" w="795">
                  <a:moveTo>
                    <a:pt x="491" y="1"/>
                  </a:moveTo>
                  <a:cubicBezTo>
                    <a:pt x="436" y="1"/>
                    <a:pt x="380" y="26"/>
                    <a:pt x="333" y="88"/>
                  </a:cubicBezTo>
                  <a:lnTo>
                    <a:pt x="116" y="290"/>
                  </a:lnTo>
                  <a:cubicBezTo>
                    <a:pt x="1" y="420"/>
                    <a:pt x="87" y="636"/>
                    <a:pt x="260" y="636"/>
                  </a:cubicBezTo>
                  <a:cubicBezTo>
                    <a:pt x="318" y="636"/>
                    <a:pt x="376" y="607"/>
                    <a:pt x="405" y="579"/>
                  </a:cubicBezTo>
                  <a:lnTo>
                    <a:pt x="621" y="362"/>
                  </a:lnTo>
                  <a:cubicBezTo>
                    <a:pt x="794" y="222"/>
                    <a:pt x="652" y="1"/>
                    <a:pt x="491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2401236" y="1766296"/>
              <a:ext cx="19583" cy="15913"/>
            </a:xfrm>
            <a:custGeom>
              <a:rect b="b" l="l" r="r" t="t"/>
              <a:pathLst>
                <a:path extrusionOk="0" h="607" w="747">
                  <a:moveTo>
                    <a:pt x="456" y="0"/>
                  </a:moveTo>
                  <a:cubicBezTo>
                    <a:pt x="414" y="0"/>
                    <a:pt x="372" y="13"/>
                    <a:pt x="332" y="44"/>
                  </a:cubicBezTo>
                  <a:lnTo>
                    <a:pt x="130" y="260"/>
                  </a:lnTo>
                  <a:cubicBezTo>
                    <a:pt x="0" y="390"/>
                    <a:pt x="87" y="607"/>
                    <a:pt x="274" y="607"/>
                  </a:cubicBezTo>
                  <a:cubicBezTo>
                    <a:pt x="318" y="607"/>
                    <a:pt x="375" y="578"/>
                    <a:pt x="404" y="549"/>
                  </a:cubicBezTo>
                  <a:lnTo>
                    <a:pt x="621" y="333"/>
                  </a:lnTo>
                  <a:cubicBezTo>
                    <a:pt x="746" y="184"/>
                    <a:pt x="611" y="0"/>
                    <a:pt x="456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2373160" y="1634985"/>
              <a:ext cx="23174" cy="14025"/>
            </a:xfrm>
            <a:custGeom>
              <a:rect b="b" l="l" r="r" t="t"/>
              <a:pathLst>
                <a:path extrusionOk="0" h="535" w="884">
                  <a:moveTo>
                    <a:pt x="303" y="0"/>
                  </a:moveTo>
                  <a:cubicBezTo>
                    <a:pt x="104" y="0"/>
                    <a:pt x="0" y="330"/>
                    <a:pt x="248" y="405"/>
                  </a:cubicBezTo>
                  <a:lnTo>
                    <a:pt x="523" y="520"/>
                  </a:lnTo>
                  <a:cubicBezTo>
                    <a:pt x="551" y="520"/>
                    <a:pt x="566" y="535"/>
                    <a:pt x="595" y="535"/>
                  </a:cubicBezTo>
                  <a:cubicBezTo>
                    <a:pt x="811" y="535"/>
                    <a:pt x="883" y="231"/>
                    <a:pt x="681" y="145"/>
                  </a:cubicBezTo>
                  <a:lnTo>
                    <a:pt x="407" y="29"/>
                  </a:lnTo>
                  <a:cubicBezTo>
                    <a:pt x="370" y="9"/>
                    <a:pt x="335" y="0"/>
                    <a:pt x="303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2595516" y="1729333"/>
              <a:ext cx="21811" cy="13527"/>
            </a:xfrm>
            <a:custGeom>
              <a:rect b="b" l="l" r="r" t="t"/>
              <a:pathLst>
                <a:path extrusionOk="0" h="516" w="832">
                  <a:moveTo>
                    <a:pt x="291" y="0"/>
                  </a:moveTo>
                  <a:cubicBezTo>
                    <a:pt x="100" y="0"/>
                    <a:pt x="1" y="281"/>
                    <a:pt x="197" y="386"/>
                  </a:cubicBezTo>
                  <a:lnTo>
                    <a:pt x="471" y="501"/>
                  </a:lnTo>
                  <a:cubicBezTo>
                    <a:pt x="500" y="516"/>
                    <a:pt x="529" y="516"/>
                    <a:pt x="557" y="516"/>
                  </a:cubicBezTo>
                  <a:cubicBezTo>
                    <a:pt x="774" y="516"/>
                    <a:pt x="832" y="212"/>
                    <a:pt x="630" y="126"/>
                  </a:cubicBezTo>
                  <a:lnTo>
                    <a:pt x="355" y="10"/>
                  </a:lnTo>
                  <a:cubicBezTo>
                    <a:pt x="333" y="3"/>
                    <a:pt x="312" y="0"/>
                    <a:pt x="291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2535195" y="1570129"/>
              <a:ext cx="15650" cy="17197"/>
            </a:xfrm>
            <a:custGeom>
              <a:rect b="b" l="l" r="r" t="t"/>
              <a:pathLst>
                <a:path extrusionOk="0" h="656" w="597">
                  <a:moveTo>
                    <a:pt x="345" y="1"/>
                  </a:moveTo>
                  <a:cubicBezTo>
                    <a:pt x="279" y="1"/>
                    <a:pt x="213" y="32"/>
                    <a:pt x="173" y="107"/>
                  </a:cubicBezTo>
                  <a:lnTo>
                    <a:pt x="58" y="381"/>
                  </a:lnTo>
                  <a:cubicBezTo>
                    <a:pt x="0" y="511"/>
                    <a:pt x="87" y="656"/>
                    <a:pt x="231" y="656"/>
                  </a:cubicBezTo>
                  <a:lnTo>
                    <a:pt x="246" y="656"/>
                  </a:lnTo>
                  <a:cubicBezTo>
                    <a:pt x="332" y="656"/>
                    <a:pt x="390" y="612"/>
                    <a:pt x="433" y="540"/>
                  </a:cubicBezTo>
                  <a:lnTo>
                    <a:pt x="549" y="266"/>
                  </a:lnTo>
                  <a:cubicBezTo>
                    <a:pt x="596" y="115"/>
                    <a:pt x="470" y="1"/>
                    <a:pt x="345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2441345" y="1790099"/>
              <a:ext cx="16463" cy="18219"/>
            </a:xfrm>
            <a:custGeom>
              <a:rect b="b" l="l" r="r" t="t"/>
              <a:pathLst>
                <a:path extrusionOk="0" h="695" w="628">
                  <a:moveTo>
                    <a:pt x="349" y="1"/>
                  </a:moveTo>
                  <a:cubicBezTo>
                    <a:pt x="272" y="1"/>
                    <a:pt x="195" y="43"/>
                    <a:pt x="159" y="146"/>
                  </a:cubicBezTo>
                  <a:lnTo>
                    <a:pt x="58" y="421"/>
                  </a:lnTo>
                  <a:cubicBezTo>
                    <a:pt x="0" y="550"/>
                    <a:pt x="87" y="695"/>
                    <a:pt x="231" y="695"/>
                  </a:cubicBezTo>
                  <a:lnTo>
                    <a:pt x="246" y="695"/>
                  </a:lnTo>
                  <a:cubicBezTo>
                    <a:pt x="318" y="695"/>
                    <a:pt x="390" y="652"/>
                    <a:pt x="419" y="579"/>
                  </a:cubicBezTo>
                  <a:lnTo>
                    <a:pt x="534" y="305"/>
                  </a:lnTo>
                  <a:cubicBezTo>
                    <a:pt x="627" y="138"/>
                    <a:pt x="487" y="1"/>
                    <a:pt x="349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2443521" y="1569290"/>
              <a:ext cx="15624" cy="17276"/>
            </a:xfrm>
            <a:custGeom>
              <a:rect b="b" l="l" r="r" t="t"/>
              <a:pathLst>
                <a:path extrusionOk="0" h="659" w="596">
                  <a:moveTo>
                    <a:pt x="252" y="0"/>
                  </a:moveTo>
                  <a:cubicBezTo>
                    <a:pt x="128" y="0"/>
                    <a:pt x="1" y="111"/>
                    <a:pt x="47" y="269"/>
                  </a:cubicBezTo>
                  <a:lnTo>
                    <a:pt x="163" y="529"/>
                  </a:lnTo>
                  <a:cubicBezTo>
                    <a:pt x="191" y="601"/>
                    <a:pt x="264" y="659"/>
                    <a:pt x="336" y="659"/>
                  </a:cubicBezTo>
                  <a:lnTo>
                    <a:pt x="350" y="659"/>
                  </a:lnTo>
                  <a:cubicBezTo>
                    <a:pt x="495" y="659"/>
                    <a:pt x="596" y="514"/>
                    <a:pt x="538" y="384"/>
                  </a:cubicBezTo>
                  <a:lnTo>
                    <a:pt x="422" y="110"/>
                  </a:lnTo>
                  <a:cubicBezTo>
                    <a:pt x="387" y="33"/>
                    <a:pt x="320" y="0"/>
                    <a:pt x="252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2532416" y="1791121"/>
              <a:ext cx="16411" cy="18351"/>
            </a:xfrm>
            <a:custGeom>
              <a:rect b="b" l="l" r="r" t="t"/>
              <a:pathLst>
                <a:path extrusionOk="0" h="700" w="626">
                  <a:moveTo>
                    <a:pt x="277" y="1"/>
                  </a:moveTo>
                  <a:cubicBezTo>
                    <a:pt x="140" y="1"/>
                    <a:pt x="0" y="131"/>
                    <a:pt x="92" y="295"/>
                  </a:cubicBezTo>
                  <a:lnTo>
                    <a:pt x="193" y="569"/>
                  </a:lnTo>
                  <a:cubicBezTo>
                    <a:pt x="222" y="641"/>
                    <a:pt x="294" y="699"/>
                    <a:pt x="380" y="699"/>
                  </a:cubicBezTo>
                  <a:lnTo>
                    <a:pt x="395" y="699"/>
                  </a:lnTo>
                  <a:cubicBezTo>
                    <a:pt x="525" y="685"/>
                    <a:pt x="626" y="555"/>
                    <a:pt x="568" y="425"/>
                  </a:cubicBezTo>
                  <a:lnTo>
                    <a:pt x="467" y="151"/>
                  </a:lnTo>
                  <a:cubicBezTo>
                    <a:pt x="435" y="45"/>
                    <a:pt x="357" y="1"/>
                    <a:pt x="277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2596486" y="1637370"/>
              <a:ext cx="21785" cy="13527"/>
            </a:xfrm>
            <a:custGeom>
              <a:rect b="b" l="l" r="r" t="t"/>
              <a:pathLst>
                <a:path extrusionOk="0" h="516" w="831">
                  <a:moveTo>
                    <a:pt x="539" y="1"/>
                  </a:moveTo>
                  <a:cubicBezTo>
                    <a:pt x="519" y="1"/>
                    <a:pt x="499" y="4"/>
                    <a:pt x="477" y="10"/>
                  </a:cubicBezTo>
                  <a:lnTo>
                    <a:pt x="203" y="126"/>
                  </a:lnTo>
                  <a:cubicBezTo>
                    <a:pt x="1" y="213"/>
                    <a:pt x="59" y="516"/>
                    <a:pt x="275" y="516"/>
                  </a:cubicBezTo>
                  <a:cubicBezTo>
                    <a:pt x="304" y="516"/>
                    <a:pt x="333" y="516"/>
                    <a:pt x="347" y="501"/>
                  </a:cubicBezTo>
                  <a:lnTo>
                    <a:pt x="621" y="400"/>
                  </a:lnTo>
                  <a:cubicBezTo>
                    <a:pt x="831" y="295"/>
                    <a:pt x="732" y="1"/>
                    <a:pt x="539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2373606" y="1727052"/>
              <a:ext cx="22859" cy="13920"/>
            </a:xfrm>
            <a:custGeom>
              <a:rect b="b" l="l" r="r" t="t"/>
              <a:pathLst>
                <a:path extrusionOk="0" h="531" w="872">
                  <a:moveTo>
                    <a:pt x="575" y="0"/>
                  </a:moveTo>
                  <a:cubicBezTo>
                    <a:pt x="544" y="0"/>
                    <a:pt x="511" y="8"/>
                    <a:pt x="477" y="25"/>
                  </a:cubicBezTo>
                  <a:lnTo>
                    <a:pt x="202" y="141"/>
                  </a:lnTo>
                  <a:cubicBezTo>
                    <a:pt x="0" y="213"/>
                    <a:pt x="58" y="516"/>
                    <a:pt x="289" y="530"/>
                  </a:cubicBezTo>
                  <a:cubicBezTo>
                    <a:pt x="303" y="530"/>
                    <a:pt x="332" y="516"/>
                    <a:pt x="361" y="516"/>
                  </a:cubicBezTo>
                  <a:lnTo>
                    <a:pt x="621" y="400"/>
                  </a:lnTo>
                  <a:cubicBezTo>
                    <a:pt x="871" y="325"/>
                    <a:pt x="774" y="0"/>
                    <a:pt x="575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59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23</a:t>
            </a:r>
            <a:endParaRPr sz="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0"/>
          <p:cNvSpPr/>
          <p:nvPr/>
        </p:nvSpPr>
        <p:spPr>
          <a:xfrm>
            <a:off x="1588275" y="2450250"/>
            <a:ext cx="357300" cy="35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3458324" y="2450250"/>
            <a:ext cx="357300" cy="35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0"/>
          <p:cNvSpPr/>
          <p:nvPr/>
        </p:nvSpPr>
        <p:spPr>
          <a:xfrm>
            <a:off x="5328372" y="2450250"/>
            <a:ext cx="357300" cy="35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0"/>
          <p:cNvSpPr/>
          <p:nvPr/>
        </p:nvSpPr>
        <p:spPr>
          <a:xfrm>
            <a:off x="7198421" y="2450250"/>
            <a:ext cx="357300" cy="35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60"/>
          <p:cNvCxnSpPr>
            <a:stCxn id="613" idx="6"/>
            <a:endCxn id="616" idx="6"/>
          </p:cNvCxnSpPr>
          <p:nvPr/>
        </p:nvCxnSpPr>
        <p:spPr>
          <a:xfrm>
            <a:off x="1945575" y="2628900"/>
            <a:ext cx="56100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60"/>
          <p:cNvSpPr txBox="1"/>
          <p:nvPr/>
        </p:nvSpPr>
        <p:spPr>
          <a:xfrm>
            <a:off x="964725" y="1605300"/>
            <a:ext cx="1604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9" name="Google Shape;619;p60"/>
          <p:cNvSpPr txBox="1"/>
          <p:nvPr/>
        </p:nvSpPr>
        <p:spPr>
          <a:xfrm>
            <a:off x="964725" y="3633254"/>
            <a:ext cx="1604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Convert the TF model into the TFLite model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2834775" y="1605300"/>
            <a:ext cx="1604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1" name="Google Shape;621;p60"/>
          <p:cNvSpPr txBox="1"/>
          <p:nvPr/>
        </p:nvSpPr>
        <p:spPr>
          <a:xfrm>
            <a:off x="4704825" y="1605300"/>
            <a:ext cx="1604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Step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2" name="Google Shape;622;p60"/>
          <p:cNvSpPr txBox="1"/>
          <p:nvPr/>
        </p:nvSpPr>
        <p:spPr>
          <a:xfrm>
            <a:off x="6574875" y="1605300"/>
            <a:ext cx="1604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Step 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3" name="Google Shape;623;p60"/>
          <p:cNvSpPr txBox="1"/>
          <p:nvPr/>
        </p:nvSpPr>
        <p:spPr>
          <a:xfrm>
            <a:off x="2834775" y="2995454"/>
            <a:ext cx="1604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Import the TFLite model in Android Studio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24" name="Google Shape;624;p60"/>
          <p:cNvSpPr txBox="1"/>
          <p:nvPr/>
        </p:nvSpPr>
        <p:spPr>
          <a:xfrm>
            <a:off x="4512569" y="3314354"/>
            <a:ext cx="2013097" cy="1454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Collect information regarding Feedback and other features from Veterinarians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25" name="Google Shape;625;p60"/>
          <p:cNvSpPr txBox="1"/>
          <p:nvPr/>
        </p:nvSpPr>
        <p:spPr>
          <a:xfrm>
            <a:off x="6394713" y="2995454"/>
            <a:ext cx="1989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Build the CattleSavior app using Flutter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626" name="Google Shape;626;p60"/>
          <p:cNvCxnSpPr>
            <a:stCxn id="618" idx="2"/>
            <a:endCxn id="619" idx="0"/>
          </p:cNvCxnSpPr>
          <p:nvPr/>
        </p:nvCxnSpPr>
        <p:spPr>
          <a:xfrm>
            <a:off x="1766925" y="2169000"/>
            <a:ext cx="0" cy="1464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60"/>
          <p:cNvCxnSpPr>
            <a:stCxn id="620" idx="2"/>
            <a:endCxn id="623" idx="0"/>
          </p:cNvCxnSpPr>
          <p:nvPr/>
        </p:nvCxnSpPr>
        <p:spPr>
          <a:xfrm>
            <a:off x="3636975" y="2169000"/>
            <a:ext cx="0" cy="826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60"/>
          <p:cNvCxnSpPr>
            <a:stCxn id="621" idx="2"/>
            <a:endCxn id="624" idx="0"/>
          </p:cNvCxnSpPr>
          <p:nvPr/>
        </p:nvCxnSpPr>
        <p:spPr>
          <a:xfrm>
            <a:off x="5507025" y="2169000"/>
            <a:ext cx="12000" cy="11454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60"/>
          <p:cNvCxnSpPr>
            <a:stCxn id="622" idx="2"/>
            <a:endCxn id="625" idx="0"/>
          </p:cNvCxnSpPr>
          <p:nvPr/>
        </p:nvCxnSpPr>
        <p:spPr>
          <a:xfrm>
            <a:off x="7377075" y="2169000"/>
            <a:ext cx="12000" cy="826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60"/>
          <p:cNvSpPr txBox="1"/>
          <p:nvPr/>
        </p:nvSpPr>
        <p:spPr>
          <a:xfrm>
            <a:off x="576521" y="479505"/>
            <a:ext cx="814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All steps of app design and implementation</a:t>
            </a:r>
            <a:endParaRPr b="1" sz="1300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31" name="Google Shape;631;p60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24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1"/>
          <p:cNvSpPr txBox="1"/>
          <p:nvPr/>
        </p:nvSpPr>
        <p:spPr>
          <a:xfrm>
            <a:off x="1867137" y="447191"/>
            <a:ext cx="550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All Features of CattleSavior</a:t>
            </a:r>
            <a:endParaRPr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637" name="Google Shape;63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8780" y="1259105"/>
            <a:ext cx="1926439" cy="3683297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1"/>
          <p:cNvSpPr/>
          <p:nvPr/>
        </p:nvSpPr>
        <p:spPr>
          <a:xfrm>
            <a:off x="6225788" y="1421087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61"/>
          <p:cNvCxnSpPr/>
          <p:nvPr/>
        </p:nvCxnSpPr>
        <p:spPr>
          <a:xfrm>
            <a:off x="5394251" y="2161953"/>
            <a:ext cx="935665" cy="0"/>
          </a:xfrm>
          <a:prstGeom prst="straightConnector1">
            <a:avLst/>
          </a:prstGeom>
          <a:noFill/>
          <a:ln cap="flat" cmpd="sng" w="9525">
            <a:solidFill>
              <a:srgbClr val="F6D5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61"/>
          <p:cNvCxnSpPr/>
          <p:nvPr/>
        </p:nvCxnSpPr>
        <p:spPr>
          <a:xfrm rot="10800000">
            <a:off x="6329916" y="1594884"/>
            <a:ext cx="0" cy="567069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61"/>
          <p:cNvCxnSpPr/>
          <p:nvPr/>
        </p:nvCxnSpPr>
        <p:spPr>
          <a:xfrm rot="10800000">
            <a:off x="2771553" y="2516372"/>
            <a:ext cx="999461" cy="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61"/>
          <p:cNvSpPr/>
          <p:nvPr/>
        </p:nvSpPr>
        <p:spPr>
          <a:xfrm>
            <a:off x="2605827" y="2406502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61"/>
          <p:cNvCxnSpPr/>
          <p:nvPr/>
        </p:nvCxnSpPr>
        <p:spPr>
          <a:xfrm>
            <a:off x="5394251" y="2828260"/>
            <a:ext cx="831537" cy="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61"/>
          <p:cNvSpPr/>
          <p:nvPr/>
        </p:nvSpPr>
        <p:spPr>
          <a:xfrm>
            <a:off x="6121659" y="2429095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61"/>
          <p:cNvCxnSpPr/>
          <p:nvPr/>
        </p:nvCxnSpPr>
        <p:spPr>
          <a:xfrm rot="10800000">
            <a:off x="2863702" y="3161414"/>
            <a:ext cx="907312" cy="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61"/>
          <p:cNvSpPr/>
          <p:nvPr/>
        </p:nvSpPr>
        <p:spPr>
          <a:xfrm>
            <a:off x="2667425" y="3051544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61"/>
          <p:cNvCxnSpPr/>
          <p:nvPr/>
        </p:nvCxnSpPr>
        <p:spPr>
          <a:xfrm>
            <a:off x="5394251" y="3494567"/>
            <a:ext cx="831537" cy="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61"/>
          <p:cNvSpPr/>
          <p:nvPr/>
        </p:nvSpPr>
        <p:spPr>
          <a:xfrm>
            <a:off x="6225787" y="3384695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9" name="Google Shape;649;p61"/>
          <p:cNvCxnSpPr/>
          <p:nvPr/>
        </p:nvCxnSpPr>
        <p:spPr>
          <a:xfrm rot="10800000">
            <a:off x="2863702" y="3834809"/>
            <a:ext cx="907312" cy="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61"/>
          <p:cNvSpPr/>
          <p:nvPr/>
        </p:nvSpPr>
        <p:spPr>
          <a:xfrm>
            <a:off x="2709955" y="3727433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1" name="Google Shape;651;p61"/>
          <p:cNvCxnSpPr/>
          <p:nvPr/>
        </p:nvCxnSpPr>
        <p:spPr>
          <a:xfrm>
            <a:off x="5394251" y="4146698"/>
            <a:ext cx="831536" cy="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2" name="Google Shape;652;p61"/>
          <p:cNvSpPr/>
          <p:nvPr/>
        </p:nvSpPr>
        <p:spPr>
          <a:xfrm>
            <a:off x="6225787" y="4036828"/>
            <a:ext cx="208256" cy="219739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1"/>
          <p:cNvSpPr txBox="1"/>
          <p:nvPr/>
        </p:nvSpPr>
        <p:spPr>
          <a:xfrm>
            <a:off x="6445807" y="1377067"/>
            <a:ext cx="21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Disease Detection and Instant Feedback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4" name="Google Shape;654;p61"/>
          <p:cNvSpPr txBox="1"/>
          <p:nvPr/>
        </p:nvSpPr>
        <p:spPr>
          <a:xfrm>
            <a:off x="481790" y="2329510"/>
            <a:ext cx="221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Information of General Diseases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5" name="Google Shape;655;p61"/>
          <p:cNvSpPr txBox="1"/>
          <p:nvPr/>
        </p:nvSpPr>
        <p:spPr>
          <a:xfrm>
            <a:off x="6445807" y="2317175"/>
            <a:ext cx="2020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Information about Vaccines for Various Diseases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656" name="Google Shape;656;p61"/>
          <p:cNvCxnSpPr/>
          <p:nvPr/>
        </p:nvCxnSpPr>
        <p:spPr>
          <a:xfrm>
            <a:off x="6225787" y="2571750"/>
            <a:ext cx="0" cy="256510"/>
          </a:xfrm>
          <a:prstGeom prst="straightConnector1">
            <a:avLst/>
          </a:prstGeom>
          <a:noFill/>
          <a:ln cap="flat" cmpd="sng" w="9525">
            <a:solidFill>
              <a:srgbClr val="E2CF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61"/>
          <p:cNvSpPr txBox="1"/>
          <p:nvPr/>
        </p:nvSpPr>
        <p:spPr>
          <a:xfrm>
            <a:off x="735003" y="2940474"/>
            <a:ext cx="193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Vaccination Reminder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8" name="Google Shape;658;p61"/>
          <p:cNvSpPr txBox="1"/>
          <p:nvPr/>
        </p:nvSpPr>
        <p:spPr>
          <a:xfrm>
            <a:off x="6445807" y="3318838"/>
            <a:ext cx="229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Cattle Grooming Guideline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647240" y="3685562"/>
            <a:ext cx="211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Generalization of Cattle Medicine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6483518" y="3992808"/>
            <a:ext cx="194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Veterinary Information</a:t>
            </a:r>
            <a:endParaRPr sz="1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61" name="Google Shape;661;p61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25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/>
        </p:nvSpPr>
        <p:spPr>
          <a:xfrm>
            <a:off x="418213" y="219740"/>
            <a:ext cx="75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Disease Detection and Instant Feedback</a:t>
            </a:r>
            <a:endParaRPr sz="1300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667" name="Google Shape;66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176" y="1262969"/>
            <a:ext cx="1653885" cy="345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6624" y="1262969"/>
            <a:ext cx="1653885" cy="345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5072" y="1262969"/>
            <a:ext cx="1653885" cy="345522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2"/>
          <p:cNvSpPr txBox="1"/>
          <p:nvPr/>
        </p:nvSpPr>
        <p:spPr>
          <a:xfrm>
            <a:off x="524350" y="835300"/>
            <a:ext cx="83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Detect external disease and get instant feedback in just simple 3 steps.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71" name="Google Shape;671;p62"/>
          <p:cNvSpPr/>
          <p:nvPr/>
        </p:nvSpPr>
        <p:spPr>
          <a:xfrm>
            <a:off x="2849526" y="2913321"/>
            <a:ext cx="630865" cy="3077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2"/>
          <p:cNvSpPr/>
          <p:nvPr/>
        </p:nvSpPr>
        <p:spPr>
          <a:xfrm>
            <a:off x="5387163" y="2913321"/>
            <a:ext cx="567070" cy="3077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2"/>
          <p:cNvSpPr txBox="1"/>
          <p:nvPr/>
        </p:nvSpPr>
        <p:spPr>
          <a:xfrm>
            <a:off x="1078176" y="4657195"/>
            <a:ext cx="1604400" cy="361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1400" u="none" cap="none" strike="noStrik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rPr>
              <a:t>Step 1</a:t>
            </a:r>
            <a:r>
              <a:rPr b="1" i="0" lang="en" sz="1400" u="none" cap="none" strike="noStrik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1</a:t>
            </a:r>
            <a:endParaRPr/>
          </a:p>
        </p:txBody>
      </p:sp>
      <p:sp>
        <p:nvSpPr>
          <p:cNvPr id="674" name="Google Shape;674;p62"/>
          <p:cNvSpPr txBox="1"/>
          <p:nvPr/>
        </p:nvSpPr>
        <p:spPr>
          <a:xfrm>
            <a:off x="3601366" y="4657194"/>
            <a:ext cx="1604400" cy="361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1400" u="none" cap="none" strike="noStrik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rPr>
              <a:t>Step 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75" name="Google Shape;675;p62"/>
          <p:cNvSpPr txBox="1"/>
          <p:nvPr/>
        </p:nvSpPr>
        <p:spPr>
          <a:xfrm>
            <a:off x="6075071" y="4657194"/>
            <a:ext cx="1604400" cy="361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</a:pPr>
            <a:r>
              <a:rPr b="1" i="0" lang="en" sz="1400" u="none" cap="none" strike="noStrik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rPr>
              <a:t>Step 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76" name="Google Shape;676;p62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26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3"/>
          <p:cNvSpPr txBox="1"/>
          <p:nvPr/>
        </p:nvSpPr>
        <p:spPr>
          <a:xfrm>
            <a:off x="580575" y="428175"/>
            <a:ext cx="702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Information of General Diseases</a:t>
            </a:r>
            <a:endParaRPr sz="1300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682" name="Google Shape;68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1631" y="1095829"/>
            <a:ext cx="1929168" cy="378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1504" y="1095828"/>
            <a:ext cx="1929167" cy="378161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 txBox="1"/>
          <p:nvPr/>
        </p:nvSpPr>
        <p:spPr>
          <a:xfrm>
            <a:off x="870857" y="1560286"/>
            <a:ext cx="306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G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et to know about the common diseases (15 common external diseases). </a:t>
            </a:r>
            <a:endParaRPr sz="16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85" name="Google Shape;685;p63"/>
          <p:cNvSpPr txBox="1"/>
          <p:nvPr/>
        </p:nvSpPr>
        <p:spPr>
          <a:xfrm>
            <a:off x="909757" y="2571149"/>
            <a:ext cx="306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P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repare beforehand and act accordingly to minimize the consequences</a:t>
            </a:r>
            <a:endParaRPr sz="16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86" name="Google Shape;686;p63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27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4"/>
          <p:cNvSpPr txBox="1"/>
          <p:nvPr/>
        </p:nvSpPr>
        <p:spPr>
          <a:xfrm>
            <a:off x="540525" y="326575"/>
            <a:ext cx="523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Information about Vaccines </a:t>
            </a:r>
            <a:endParaRPr sz="1200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692" name="Google Shape;6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451" y="1056000"/>
            <a:ext cx="1772874" cy="36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6018" y="1081654"/>
            <a:ext cx="1772877" cy="36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4"/>
          <p:cNvSpPr txBox="1"/>
          <p:nvPr/>
        </p:nvSpPr>
        <p:spPr>
          <a:xfrm>
            <a:off x="715096" y="1343921"/>
            <a:ext cx="3844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he area of vaccination</a:t>
            </a:r>
            <a:endParaRPr sz="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he amount of dose</a:t>
            </a:r>
            <a:endParaRPr sz="5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V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accination schedule</a:t>
            </a:r>
            <a:endParaRPr i="0" sz="16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G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et a general idea about different vaccines</a:t>
            </a:r>
            <a:endParaRPr sz="16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95" name="Google Shape;695;p64"/>
          <p:cNvSpPr txBox="1"/>
          <p:nvPr/>
        </p:nvSpPr>
        <p:spPr>
          <a:xfrm>
            <a:off x="8271450" y="44043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28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idx="18" type="title"/>
          </p:nvPr>
        </p:nvSpPr>
        <p:spPr>
          <a:xfrm>
            <a:off x="472325" y="384025"/>
            <a:ext cx="506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solidFill>
                  <a:schemeClr val="accent6"/>
                </a:solidFill>
                <a:highlight>
                  <a:schemeClr val="dk1"/>
                </a:highlight>
              </a:rPr>
              <a:t>Importance of livesto</a:t>
            </a:r>
            <a:r>
              <a:rPr lang="en" sz="2800">
                <a:solidFill>
                  <a:schemeClr val="accent6"/>
                </a:solidFill>
                <a:highlight>
                  <a:schemeClr val="dk1"/>
                </a:highlight>
              </a:rPr>
              <a:t>ck</a:t>
            </a:r>
            <a:endParaRPr sz="2800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314" name="Google Shape;314;p38"/>
          <p:cNvSpPr txBox="1"/>
          <p:nvPr>
            <p:ph idx="18" type="title"/>
          </p:nvPr>
        </p:nvSpPr>
        <p:spPr>
          <a:xfrm>
            <a:off x="472325" y="1024225"/>
            <a:ext cx="85710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Contribution in youth Entrepreneurship.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entury"/>
              <a:buChar char="●"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2.9% of national GDP is covered [1].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entury"/>
              <a:buChar char="●"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About 20% of people earn their livelihood </a:t>
            </a: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[1].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entury"/>
              <a:buChar char="●"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Helping in domestic production of milk and meat.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 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entury"/>
              <a:buChar char="●"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83.9% of total household owns livestock and  currently, total number of cattle is about 25.7 million </a:t>
            </a: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[1].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5"/>
          <p:cNvSpPr txBox="1"/>
          <p:nvPr/>
        </p:nvSpPr>
        <p:spPr>
          <a:xfrm>
            <a:off x="529776" y="335000"/>
            <a:ext cx="488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Vaccination Reminder</a:t>
            </a:r>
            <a:endParaRPr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01" name="Google Shape;701;p65"/>
          <p:cNvSpPr txBox="1"/>
          <p:nvPr/>
        </p:nvSpPr>
        <p:spPr>
          <a:xfrm>
            <a:off x="475796" y="1517718"/>
            <a:ext cx="2573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ot aware of providing vaccines to their cattle in time</a:t>
            </a:r>
            <a:endParaRPr i="0" sz="16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entury"/>
              <a:buChar char="•"/>
            </a:pPr>
            <a:r>
              <a:rPr lang="en" sz="16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</a:t>
            </a:r>
            <a:r>
              <a:rPr i="0" lang="en" sz="16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otified in time and won’t forget about the vaccination</a:t>
            </a:r>
            <a:endParaRPr sz="16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702" name="Google Shape;7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20" y="976200"/>
            <a:ext cx="1780441" cy="363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9326" y="976200"/>
            <a:ext cx="1749675" cy="363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9679" y="976200"/>
            <a:ext cx="1770696" cy="363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5"/>
          <p:cNvSpPr txBox="1"/>
          <p:nvPr/>
        </p:nvSpPr>
        <p:spPr>
          <a:xfrm>
            <a:off x="8347650" y="44958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29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"/>
          <p:cNvSpPr txBox="1"/>
          <p:nvPr/>
        </p:nvSpPr>
        <p:spPr>
          <a:xfrm>
            <a:off x="498566" y="341086"/>
            <a:ext cx="537971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Cattle Grooming Guideline</a:t>
            </a:r>
            <a:endParaRPr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711" name="Google Shape;71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315" y="895084"/>
            <a:ext cx="1996684" cy="390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343" y="895084"/>
            <a:ext cx="1996685" cy="390732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6"/>
          <p:cNvSpPr txBox="1"/>
          <p:nvPr/>
        </p:nvSpPr>
        <p:spPr>
          <a:xfrm>
            <a:off x="732971" y="1502229"/>
            <a:ext cx="3251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onstruct a perfect shelter 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ow to take care of pregnant cows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ypes of food needed according to the age and breed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4" name="Google Shape;714;p66"/>
          <p:cNvSpPr txBox="1"/>
          <p:nvPr/>
        </p:nvSpPr>
        <p:spPr>
          <a:xfrm>
            <a:off x="83476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30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7"/>
          <p:cNvSpPr txBox="1"/>
          <p:nvPr/>
        </p:nvSpPr>
        <p:spPr>
          <a:xfrm>
            <a:off x="428175" y="304800"/>
            <a:ext cx="710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Generalization of Cattle Medicine</a:t>
            </a:r>
            <a:endParaRPr b="1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720" name="Google Shape;7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596" y="924113"/>
            <a:ext cx="2042415" cy="39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7"/>
          <p:cNvSpPr txBox="1"/>
          <p:nvPr/>
        </p:nvSpPr>
        <p:spPr>
          <a:xfrm>
            <a:off x="764468" y="1743129"/>
            <a:ext cx="441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L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ist of medicines for individual diseases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K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now the correct medicine for a particular disease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2" name="Google Shape;722;p67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31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"/>
          <p:cNvSpPr txBox="1"/>
          <p:nvPr/>
        </p:nvSpPr>
        <p:spPr>
          <a:xfrm>
            <a:off x="558800" y="1692329"/>
            <a:ext cx="437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I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nformation about veterinary doctors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an 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contact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with the 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veterinarians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during any emergency or critical moments 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for the 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attle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728" name="Google Shape;72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503" y="938627"/>
            <a:ext cx="2101611" cy="401527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8"/>
          <p:cNvSpPr txBox="1"/>
          <p:nvPr/>
        </p:nvSpPr>
        <p:spPr>
          <a:xfrm>
            <a:off x="558800" y="384625"/>
            <a:ext cx="590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Veterinary Information</a:t>
            </a:r>
            <a:endParaRPr b="1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30" name="Google Shape;730;p68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32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/>
          <p:nvPr/>
        </p:nvSpPr>
        <p:spPr>
          <a:xfrm>
            <a:off x="508000" y="435425"/>
            <a:ext cx="62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CattleSavior Application Demo</a:t>
            </a:r>
            <a:endParaRPr b="1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736" name="Google Shape;736;p69"/>
          <p:cNvGrpSpPr/>
          <p:nvPr/>
        </p:nvGrpSpPr>
        <p:grpSpPr>
          <a:xfrm>
            <a:off x="2804101" y="1331632"/>
            <a:ext cx="3535797" cy="2480235"/>
            <a:chOff x="238125" y="351975"/>
            <a:chExt cx="7143025" cy="5010575"/>
          </a:xfrm>
        </p:grpSpPr>
        <p:sp>
          <p:nvSpPr>
            <p:cNvPr id="737" name="Google Shape;737;p69"/>
            <p:cNvSpPr/>
            <p:nvPr/>
          </p:nvSpPr>
          <p:spPr>
            <a:xfrm>
              <a:off x="238125" y="398550"/>
              <a:ext cx="7143025" cy="4964000"/>
            </a:xfrm>
            <a:custGeom>
              <a:rect b="b" l="l" r="r" t="t"/>
              <a:pathLst>
                <a:path extrusionOk="0" h="198560" w="285721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238125" y="351975"/>
              <a:ext cx="7143025" cy="522150"/>
            </a:xfrm>
            <a:custGeom>
              <a:rect b="b" l="l" r="r" t="t"/>
              <a:pathLst>
                <a:path extrusionOk="0" h="20886" w="285721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342975" y="461925"/>
              <a:ext cx="6933250" cy="4784075"/>
            </a:xfrm>
            <a:custGeom>
              <a:rect b="b" l="l" r="r" t="t"/>
              <a:pathLst>
                <a:path extrusionOk="0" h="191363" w="277330">
                  <a:moveTo>
                    <a:pt x="4751" y="0"/>
                  </a:moveTo>
                  <a:cubicBezTo>
                    <a:pt x="2252" y="0"/>
                    <a:pt x="1" y="2105"/>
                    <a:pt x="1" y="4833"/>
                  </a:cubicBezTo>
                  <a:lnTo>
                    <a:pt x="1" y="186284"/>
                  </a:lnTo>
                  <a:cubicBezTo>
                    <a:pt x="1" y="189012"/>
                    <a:pt x="2252" y="191363"/>
                    <a:pt x="4751" y="191363"/>
                  </a:cubicBezTo>
                  <a:lnTo>
                    <a:pt x="273033" y="191363"/>
                  </a:lnTo>
                  <a:cubicBezTo>
                    <a:pt x="275530" y="191363"/>
                    <a:pt x="277330" y="189012"/>
                    <a:pt x="277330" y="186284"/>
                  </a:cubicBezTo>
                  <a:lnTo>
                    <a:pt x="277330" y="4833"/>
                  </a:lnTo>
                  <a:cubicBezTo>
                    <a:pt x="277330" y="2104"/>
                    <a:pt x="275530" y="0"/>
                    <a:pt x="27303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2884175" y="1668575"/>
              <a:ext cx="1845425" cy="1845375"/>
            </a:xfrm>
            <a:custGeom>
              <a:rect b="b" l="l" r="r" t="t"/>
              <a:pathLst>
                <a:path extrusionOk="0" h="73815" w="73817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3562325" y="2101650"/>
              <a:ext cx="738925" cy="979225"/>
            </a:xfrm>
            <a:custGeom>
              <a:rect b="b" l="l" r="r" t="t"/>
              <a:pathLst>
                <a:path extrusionOk="0" h="39169" w="29557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327525" y="4547925"/>
              <a:ext cx="6954250" cy="788275"/>
            </a:xfrm>
            <a:custGeom>
              <a:rect b="b" l="l" r="r" t="t"/>
              <a:pathLst>
                <a:path extrusionOk="0" h="31531" w="27817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9"/>
            <p:cNvSpPr/>
            <p:nvPr/>
          </p:nvSpPr>
          <p:spPr>
            <a:xfrm>
              <a:off x="552775" y="4672675"/>
              <a:ext cx="6472425" cy="36100"/>
            </a:xfrm>
            <a:custGeom>
              <a:rect b="b" l="l" r="r" t="t"/>
              <a:pathLst>
                <a:path extrusionOk="0" h="1444" w="258897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9"/>
            <p:cNvSpPr/>
            <p:nvPr/>
          </p:nvSpPr>
          <p:spPr>
            <a:xfrm>
              <a:off x="552775" y="4672675"/>
              <a:ext cx="2643325" cy="36100"/>
            </a:xfrm>
            <a:custGeom>
              <a:rect b="b" l="l" r="r" t="t"/>
              <a:pathLst>
                <a:path extrusionOk="0" h="1444" w="105733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1792625" y="4873400"/>
              <a:ext cx="171400" cy="241125"/>
            </a:xfrm>
            <a:custGeom>
              <a:rect b="b" l="l" r="r" t="t"/>
              <a:pathLst>
                <a:path extrusionOk="0" h="9645" w="6856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9"/>
            <p:cNvSpPr/>
            <p:nvPr/>
          </p:nvSpPr>
          <p:spPr>
            <a:xfrm>
              <a:off x="1993750" y="4873400"/>
              <a:ext cx="40150" cy="241125"/>
            </a:xfrm>
            <a:custGeom>
              <a:rect b="b" l="l" r="r" t="t"/>
              <a:pathLst>
                <a:path extrusionOk="0" h="9645" w="1606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9"/>
            <p:cNvSpPr/>
            <p:nvPr/>
          </p:nvSpPr>
          <p:spPr>
            <a:xfrm>
              <a:off x="1306250" y="4873400"/>
              <a:ext cx="171450" cy="241125"/>
            </a:xfrm>
            <a:custGeom>
              <a:rect b="b" l="l" r="r" t="t"/>
              <a:pathLst>
                <a:path extrusionOk="0" h="9645" w="6858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9"/>
            <p:cNvSpPr/>
            <p:nvPr/>
          </p:nvSpPr>
          <p:spPr>
            <a:xfrm>
              <a:off x="819925" y="4873400"/>
              <a:ext cx="171425" cy="241125"/>
            </a:xfrm>
            <a:custGeom>
              <a:rect b="b" l="l" r="r" t="t"/>
              <a:pathLst>
                <a:path extrusionOk="0" h="9645" w="6857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9"/>
            <p:cNvSpPr/>
            <p:nvPr/>
          </p:nvSpPr>
          <p:spPr>
            <a:xfrm>
              <a:off x="750050" y="4873400"/>
              <a:ext cx="40150" cy="241125"/>
            </a:xfrm>
            <a:custGeom>
              <a:rect b="b" l="l" r="r" t="t"/>
              <a:pathLst>
                <a:path extrusionOk="0" h="9645" w="1606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9"/>
            <p:cNvSpPr/>
            <p:nvPr/>
          </p:nvSpPr>
          <p:spPr>
            <a:xfrm>
              <a:off x="5536250" y="4831550"/>
              <a:ext cx="313300" cy="306475"/>
            </a:xfrm>
            <a:custGeom>
              <a:rect b="b" l="l" r="r" t="t"/>
              <a:pathLst>
                <a:path extrusionOk="0" h="12259" w="12532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9"/>
            <p:cNvSpPr/>
            <p:nvPr/>
          </p:nvSpPr>
          <p:spPr>
            <a:xfrm>
              <a:off x="6071425" y="4865225"/>
              <a:ext cx="357425" cy="234950"/>
            </a:xfrm>
            <a:custGeom>
              <a:rect b="b" l="l" r="r" t="t"/>
              <a:pathLst>
                <a:path extrusionOk="0" h="9398" w="14297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6812775" y="4840300"/>
              <a:ext cx="117075" cy="116950"/>
            </a:xfrm>
            <a:custGeom>
              <a:rect b="b" l="l" r="r" t="t"/>
              <a:pathLst>
                <a:path extrusionOk="0" h="4678" w="4683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6644800" y="4840300"/>
              <a:ext cx="117025" cy="116950"/>
            </a:xfrm>
            <a:custGeom>
              <a:rect b="b" l="l" r="r" t="t"/>
              <a:pathLst>
                <a:path extrusionOk="0" h="4678" w="4681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6812775" y="5008175"/>
              <a:ext cx="117075" cy="116950"/>
            </a:xfrm>
            <a:custGeom>
              <a:rect b="b" l="l" r="r" t="t"/>
              <a:pathLst>
                <a:path extrusionOk="0" h="4678" w="4683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6644800" y="5008175"/>
              <a:ext cx="117025" cy="116950"/>
            </a:xfrm>
            <a:custGeom>
              <a:rect b="b" l="l" r="r" t="t"/>
              <a:pathLst>
                <a:path extrusionOk="0" h="4678" w="4681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3131625" y="4627575"/>
              <a:ext cx="129250" cy="124325"/>
            </a:xfrm>
            <a:custGeom>
              <a:rect b="b" l="l" r="r" t="t"/>
              <a:pathLst>
                <a:path extrusionOk="0" h="4973" w="517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69"/>
          <p:cNvSpPr txBox="1"/>
          <p:nvPr/>
        </p:nvSpPr>
        <p:spPr>
          <a:xfrm>
            <a:off x="2074799" y="3975441"/>
            <a:ext cx="5146057" cy="732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Roboto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https://youtu.be/eZPQrS1kd94?si=O2eQPSGdYrxWA8Sb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69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33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0"/>
          <p:cNvSpPr txBox="1"/>
          <p:nvPr>
            <p:ph idx="2" type="title"/>
          </p:nvPr>
        </p:nvSpPr>
        <p:spPr>
          <a:xfrm>
            <a:off x="342125" y="535000"/>
            <a:ext cx="44682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700"/>
              <a:t>App Verification</a:t>
            </a:r>
            <a:endParaRPr sz="3700"/>
          </a:p>
        </p:txBody>
      </p:sp>
      <p:grpSp>
        <p:nvGrpSpPr>
          <p:cNvPr id="764" name="Google Shape;764;p70"/>
          <p:cNvGrpSpPr/>
          <p:nvPr/>
        </p:nvGrpSpPr>
        <p:grpSpPr>
          <a:xfrm>
            <a:off x="6892102" y="1188950"/>
            <a:ext cx="1972506" cy="3130374"/>
            <a:chOff x="4077036" y="1349839"/>
            <a:chExt cx="1872692" cy="2975075"/>
          </a:xfrm>
        </p:grpSpPr>
        <p:sp>
          <p:nvSpPr>
            <p:cNvPr id="765" name="Google Shape;765;p70"/>
            <p:cNvSpPr/>
            <p:nvPr/>
          </p:nvSpPr>
          <p:spPr>
            <a:xfrm>
              <a:off x="4077036" y="1349839"/>
              <a:ext cx="1584536" cy="2975075"/>
            </a:xfrm>
            <a:custGeom>
              <a:rect b="b" l="l" r="r" t="t"/>
              <a:pathLst>
                <a:path extrusionOk="0" h="52247" w="27766">
                  <a:moveTo>
                    <a:pt x="24209" y="1502"/>
                  </a:moveTo>
                  <a:cubicBezTo>
                    <a:pt x="25364" y="1502"/>
                    <a:pt x="26300" y="1840"/>
                    <a:pt x="26300" y="4173"/>
                  </a:cubicBezTo>
                  <a:lnTo>
                    <a:pt x="26295" y="48408"/>
                  </a:lnTo>
                  <a:cubicBezTo>
                    <a:pt x="26295" y="49660"/>
                    <a:pt x="25359" y="50671"/>
                    <a:pt x="24203" y="50671"/>
                  </a:cubicBezTo>
                  <a:lnTo>
                    <a:pt x="3559" y="50671"/>
                  </a:lnTo>
                  <a:cubicBezTo>
                    <a:pt x="2402" y="50671"/>
                    <a:pt x="1466" y="49660"/>
                    <a:pt x="1466" y="48408"/>
                  </a:cubicBezTo>
                  <a:lnTo>
                    <a:pt x="1466" y="4171"/>
                  </a:lnTo>
                  <a:cubicBezTo>
                    <a:pt x="1468" y="1624"/>
                    <a:pt x="2404" y="1502"/>
                    <a:pt x="3559" y="1502"/>
                  </a:cubicBezTo>
                  <a:lnTo>
                    <a:pt x="7696" y="1502"/>
                  </a:lnTo>
                  <a:cubicBezTo>
                    <a:pt x="7936" y="1502"/>
                    <a:pt x="8131" y="1775"/>
                    <a:pt x="8131" y="2113"/>
                  </a:cubicBezTo>
                  <a:lnTo>
                    <a:pt x="8131" y="2258"/>
                  </a:lnTo>
                  <a:cubicBezTo>
                    <a:pt x="8131" y="3052"/>
                    <a:pt x="8565" y="3055"/>
                    <a:pt x="9098" y="3055"/>
                  </a:cubicBezTo>
                  <a:lnTo>
                    <a:pt x="18661" y="3055"/>
                  </a:lnTo>
                  <a:cubicBezTo>
                    <a:pt x="19197" y="3055"/>
                    <a:pt x="19630" y="3055"/>
                    <a:pt x="19630" y="2258"/>
                  </a:cubicBezTo>
                  <a:lnTo>
                    <a:pt x="19630" y="2111"/>
                  </a:lnTo>
                  <a:cubicBezTo>
                    <a:pt x="19631" y="1775"/>
                    <a:pt x="19825" y="1502"/>
                    <a:pt x="20075" y="1502"/>
                  </a:cubicBezTo>
                  <a:close/>
                  <a:moveTo>
                    <a:pt x="2344" y="0"/>
                  </a:moveTo>
                  <a:cubicBezTo>
                    <a:pt x="1046" y="12"/>
                    <a:pt x="2" y="1074"/>
                    <a:pt x="10" y="2371"/>
                  </a:cubicBezTo>
                  <a:lnTo>
                    <a:pt x="10" y="49869"/>
                  </a:lnTo>
                  <a:cubicBezTo>
                    <a:pt x="0" y="51170"/>
                    <a:pt x="1044" y="52235"/>
                    <a:pt x="2345" y="52247"/>
                  </a:cubicBezTo>
                  <a:lnTo>
                    <a:pt x="25419" y="52247"/>
                  </a:lnTo>
                  <a:cubicBezTo>
                    <a:pt x="26720" y="52235"/>
                    <a:pt x="27766" y="51170"/>
                    <a:pt x="27756" y="49869"/>
                  </a:cubicBezTo>
                  <a:lnTo>
                    <a:pt x="27756" y="2371"/>
                  </a:lnTo>
                  <a:cubicBezTo>
                    <a:pt x="27762" y="1072"/>
                    <a:pt x="26718" y="12"/>
                    <a:pt x="2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0"/>
            <p:cNvSpPr/>
            <p:nvPr/>
          </p:nvSpPr>
          <p:spPr>
            <a:xfrm>
              <a:off x="4160750" y="1435367"/>
              <a:ext cx="1416872" cy="376276"/>
            </a:xfrm>
            <a:custGeom>
              <a:rect b="b" l="l" r="r" t="t"/>
              <a:pathLst>
                <a:path extrusionOk="0" h="6608" w="24828">
                  <a:moveTo>
                    <a:pt x="2092" y="0"/>
                  </a:moveTo>
                  <a:cubicBezTo>
                    <a:pt x="937" y="0"/>
                    <a:pt x="1" y="122"/>
                    <a:pt x="1" y="2669"/>
                  </a:cubicBezTo>
                  <a:lnTo>
                    <a:pt x="1" y="6607"/>
                  </a:lnTo>
                  <a:lnTo>
                    <a:pt x="24828" y="6607"/>
                  </a:lnTo>
                  <a:lnTo>
                    <a:pt x="24828" y="2669"/>
                  </a:lnTo>
                  <a:cubicBezTo>
                    <a:pt x="24828" y="336"/>
                    <a:pt x="23892" y="0"/>
                    <a:pt x="22742" y="0"/>
                  </a:cubicBezTo>
                  <a:lnTo>
                    <a:pt x="18608" y="0"/>
                  </a:lnTo>
                  <a:cubicBezTo>
                    <a:pt x="18358" y="0"/>
                    <a:pt x="18164" y="273"/>
                    <a:pt x="18163" y="609"/>
                  </a:cubicBezTo>
                  <a:lnTo>
                    <a:pt x="18163" y="756"/>
                  </a:lnTo>
                  <a:cubicBezTo>
                    <a:pt x="18163" y="1553"/>
                    <a:pt x="17730" y="1553"/>
                    <a:pt x="17194" y="1553"/>
                  </a:cubicBezTo>
                  <a:lnTo>
                    <a:pt x="7631" y="1553"/>
                  </a:lnTo>
                  <a:cubicBezTo>
                    <a:pt x="7098" y="1553"/>
                    <a:pt x="6664" y="1550"/>
                    <a:pt x="6664" y="756"/>
                  </a:cubicBezTo>
                  <a:lnTo>
                    <a:pt x="6664" y="611"/>
                  </a:lnTo>
                  <a:cubicBezTo>
                    <a:pt x="6664" y="273"/>
                    <a:pt x="6469" y="0"/>
                    <a:pt x="6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0"/>
            <p:cNvSpPr/>
            <p:nvPr/>
          </p:nvSpPr>
          <p:spPr>
            <a:xfrm>
              <a:off x="4424389" y="1481319"/>
              <a:ext cx="51018" cy="14008"/>
            </a:xfrm>
            <a:custGeom>
              <a:rect b="b" l="l" r="r" t="t"/>
              <a:pathLst>
                <a:path extrusionOk="0" h="246" w="894">
                  <a:moveTo>
                    <a:pt x="402" y="1"/>
                  </a:moveTo>
                  <a:cubicBezTo>
                    <a:pt x="376" y="4"/>
                    <a:pt x="351" y="13"/>
                    <a:pt x="325" y="13"/>
                  </a:cubicBezTo>
                  <a:cubicBezTo>
                    <a:pt x="270" y="21"/>
                    <a:pt x="217" y="40"/>
                    <a:pt x="167" y="66"/>
                  </a:cubicBezTo>
                  <a:cubicBezTo>
                    <a:pt x="126" y="85"/>
                    <a:pt x="87" y="110"/>
                    <a:pt x="51" y="140"/>
                  </a:cubicBezTo>
                  <a:lnTo>
                    <a:pt x="1" y="184"/>
                  </a:lnTo>
                  <a:cubicBezTo>
                    <a:pt x="15" y="198"/>
                    <a:pt x="28" y="210"/>
                    <a:pt x="40" y="224"/>
                  </a:cubicBezTo>
                  <a:lnTo>
                    <a:pt x="63" y="246"/>
                  </a:lnTo>
                  <a:cubicBezTo>
                    <a:pt x="169" y="140"/>
                    <a:pt x="308" y="88"/>
                    <a:pt x="447" y="88"/>
                  </a:cubicBezTo>
                  <a:cubicBezTo>
                    <a:pt x="586" y="88"/>
                    <a:pt x="725" y="140"/>
                    <a:pt x="832" y="246"/>
                  </a:cubicBezTo>
                  <a:lnTo>
                    <a:pt x="855" y="225"/>
                  </a:lnTo>
                  <a:lnTo>
                    <a:pt x="894" y="186"/>
                  </a:lnTo>
                  <a:lnTo>
                    <a:pt x="894" y="182"/>
                  </a:lnTo>
                  <a:lnTo>
                    <a:pt x="853" y="145"/>
                  </a:lnTo>
                  <a:cubicBezTo>
                    <a:pt x="824" y="119"/>
                    <a:pt x="793" y="98"/>
                    <a:pt x="760" y="80"/>
                  </a:cubicBezTo>
                  <a:cubicBezTo>
                    <a:pt x="731" y="62"/>
                    <a:pt x="699" y="47"/>
                    <a:pt x="664" y="35"/>
                  </a:cubicBezTo>
                  <a:cubicBezTo>
                    <a:pt x="621" y="20"/>
                    <a:pt x="575" y="8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0"/>
            <p:cNvSpPr/>
            <p:nvPr/>
          </p:nvSpPr>
          <p:spPr>
            <a:xfrm>
              <a:off x="4431522" y="1491284"/>
              <a:ext cx="36751" cy="11275"/>
            </a:xfrm>
            <a:custGeom>
              <a:rect b="b" l="l" r="r" t="t"/>
              <a:pathLst>
                <a:path extrusionOk="0" h="198" w="644">
                  <a:moveTo>
                    <a:pt x="322" y="1"/>
                  </a:moveTo>
                  <a:cubicBezTo>
                    <a:pt x="206" y="1"/>
                    <a:pt x="90" y="45"/>
                    <a:pt x="1" y="134"/>
                  </a:cubicBezTo>
                  <a:lnTo>
                    <a:pt x="64" y="198"/>
                  </a:lnTo>
                  <a:cubicBezTo>
                    <a:pt x="136" y="127"/>
                    <a:pt x="229" y="91"/>
                    <a:pt x="322" y="91"/>
                  </a:cubicBezTo>
                  <a:cubicBezTo>
                    <a:pt x="416" y="91"/>
                    <a:pt x="509" y="127"/>
                    <a:pt x="580" y="198"/>
                  </a:cubicBezTo>
                  <a:lnTo>
                    <a:pt x="644" y="134"/>
                  </a:lnTo>
                  <a:cubicBezTo>
                    <a:pt x="555" y="45"/>
                    <a:pt x="439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0"/>
            <p:cNvSpPr/>
            <p:nvPr/>
          </p:nvSpPr>
          <p:spPr>
            <a:xfrm>
              <a:off x="4438712" y="1501363"/>
              <a:ext cx="22313" cy="8314"/>
            </a:xfrm>
            <a:custGeom>
              <a:rect b="b" l="l" r="r" t="t"/>
              <a:pathLst>
                <a:path extrusionOk="0" h="146" w="391">
                  <a:moveTo>
                    <a:pt x="195" y="0"/>
                  </a:moveTo>
                  <a:cubicBezTo>
                    <a:pt x="124" y="0"/>
                    <a:pt x="54" y="28"/>
                    <a:pt x="0" y="82"/>
                  </a:cubicBezTo>
                  <a:lnTo>
                    <a:pt x="64" y="146"/>
                  </a:lnTo>
                  <a:lnTo>
                    <a:pt x="65" y="142"/>
                  </a:lnTo>
                  <a:cubicBezTo>
                    <a:pt x="102" y="108"/>
                    <a:pt x="149" y="90"/>
                    <a:pt x="195" y="90"/>
                  </a:cubicBezTo>
                  <a:cubicBezTo>
                    <a:pt x="243" y="90"/>
                    <a:pt x="291" y="109"/>
                    <a:pt x="328" y="146"/>
                  </a:cubicBezTo>
                  <a:lnTo>
                    <a:pt x="391" y="82"/>
                  </a:lnTo>
                  <a:cubicBezTo>
                    <a:pt x="389" y="81"/>
                    <a:pt x="388" y="79"/>
                    <a:pt x="386" y="79"/>
                  </a:cubicBezTo>
                  <a:cubicBezTo>
                    <a:pt x="333" y="26"/>
                    <a:pt x="264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0"/>
            <p:cNvSpPr/>
            <p:nvPr/>
          </p:nvSpPr>
          <p:spPr>
            <a:xfrm>
              <a:off x="4446701" y="1509848"/>
              <a:ext cx="6506" cy="6491"/>
            </a:xfrm>
            <a:custGeom>
              <a:rect b="b" l="l" r="r" t="t"/>
              <a:pathLst>
                <a:path extrusionOk="0" h="114" w="114">
                  <a:moveTo>
                    <a:pt x="56" y="0"/>
                  </a:moveTo>
                  <a:cubicBezTo>
                    <a:pt x="25" y="0"/>
                    <a:pt x="1" y="26"/>
                    <a:pt x="1" y="57"/>
                  </a:cubicBezTo>
                  <a:lnTo>
                    <a:pt x="1" y="59"/>
                  </a:lnTo>
                  <a:cubicBezTo>
                    <a:pt x="1" y="89"/>
                    <a:pt x="25" y="113"/>
                    <a:pt x="56" y="113"/>
                  </a:cubicBezTo>
                  <a:cubicBezTo>
                    <a:pt x="88" y="113"/>
                    <a:pt x="114" y="88"/>
                    <a:pt x="114" y="57"/>
                  </a:cubicBezTo>
                  <a:lnTo>
                    <a:pt x="114" y="55"/>
                  </a:lnTo>
                  <a:cubicBezTo>
                    <a:pt x="112" y="24"/>
                    <a:pt x="86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0"/>
            <p:cNvSpPr/>
            <p:nvPr/>
          </p:nvSpPr>
          <p:spPr>
            <a:xfrm>
              <a:off x="4253138" y="1489234"/>
              <a:ext cx="18889" cy="18905"/>
            </a:xfrm>
            <a:custGeom>
              <a:rect b="b" l="l" r="r" t="t"/>
              <a:pathLst>
                <a:path extrusionOk="0" h="332" w="331">
                  <a:moveTo>
                    <a:pt x="165" y="1"/>
                  </a:moveTo>
                  <a:cubicBezTo>
                    <a:pt x="74" y="1"/>
                    <a:pt x="0" y="74"/>
                    <a:pt x="0" y="167"/>
                  </a:cubicBezTo>
                  <a:lnTo>
                    <a:pt x="0" y="169"/>
                  </a:lnTo>
                  <a:cubicBezTo>
                    <a:pt x="0" y="259"/>
                    <a:pt x="75" y="331"/>
                    <a:pt x="165" y="331"/>
                  </a:cubicBezTo>
                  <a:cubicBezTo>
                    <a:pt x="257" y="331"/>
                    <a:pt x="331" y="258"/>
                    <a:pt x="331" y="167"/>
                  </a:cubicBezTo>
                  <a:cubicBezTo>
                    <a:pt x="331" y="74"/>
                    <a:pt x="257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0"/>
            <p:cNvSpPr/>
            <p:nvPr/>
          </p:nvSpPr>
          <p:spPr>
            <a:xfrm>
              <a:off x="4282754" y="1489234"/>
              <a:ext cx="18832" cy="18905"/>
            </a:xfrm>
            <a:custGeom>
              <a:rect b="b" l="l" r="r" t="t"/>
              <a:pathLst>
                <a:path extrusionOk="0" h="332" w="330">
                  <a:moveTo>
                    <a:pt x="165" y="1"/>
                  </a:moveTo>
                  <a:cubicBezTo>
                    <a:pt x="74" y="1"/>
                    <a:pt x="0" y="74"/>
                    <a:pt x="0" y="167"/>
                  </a:cubicBezTo>
                  <a:cubicBezTo>
                    <a:pt x="0" y="258"/>
                    <a:pt x="72" y="331"/>
                    <a:pt x="163" y="331"/>
                  </a:cubicBezTo>
                  <a:lnTo>
                    <a:pt x="165" y="331"/>
                  </a:lnTo>
                  <a:cubicBezTo>
                    <a:pt x="256" y="331"/>
                    <a:pt x="330" y="258"/>
                    <a:pt x="330" y="167"/>
                  </a:cubicBezTo>
                  <a:cubicBezTo>
                    <a:pt x="330" y="74"/>
                    <a:pt x="256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0"/>
            <p:cNvSpPr/>
            <p:nvPr/>
          </p:nvSpPr>
          <p:spPr>
            <a:xfrm>
              <a:off x="4312199" y="1489234"/>
              <a:ext cx="18946" cy="18905"/>
            </a:xfrm>
            <a:custGeom>
              <a:rect b="b" l="l" r="r" t="t"/>
              <a:pathLst>
                <a:path extrusionOk="0" h="332" w="332">
                  <a:moveTo>
                    <a:pt x="167" y="1"/>
                  </a:moveTo>
                  <a:cubicBezTo>
                    <a:pt x="74" y="1"/>
                    <a:pt x="0" y="74"/>
                    <a:pt x="0" y="167"/>
                  </a:cubicBezTo>
                  <a:lnTo>
                    <a:pt x="0" y="169"/>
                  </a:lnTo>
                  <a:cubicBezTo>
                    <a:pt x="2" y="259"/>
                    <a:pt x="76" y="331"/>
                    <a:pt x="167" y="331"/>
                  </a:cubicBezTo>
                  <a:cubicBezTo>
                    <a:pt x="258" y="331"/>
                    <a:pt x="331" y="258"/>
                    <a:pt x="331" y="167"/>
                  </a:cubicBezTo>
                  <a:cubicBezTo>
                    <a:pt x="331" y="74"/>
                    <a:pt x="258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0"/>
            <p:cNvSpPr/>
            <p:nvPr/>
          </p:nvSpPr>
          <p:spPr>
            <a:xfrm>
              <a:off x="4341816" y="1489234"/>
              <a:ext cx="18946" cy="18905"/>
            </a:xfrm>
            <a:custGeom>
              <a:rect b="b" l="l" r="r" t="t"/>
              <a:pathLst>
                <a:path extrusionOk="0" h="332" w="332">
                  <a:moveTo>
                    <a:pt x="165" y="1"/>
                  </a:moveTo>
                  <a:cubicBezTo>
                    <a:pt x="75" y="1"/>
                    <a:pt x="1" y="74"/>
                    <a:pt x="1" y="167"/>
                  </a:cubicBezTo>
                  <a:lnTo>
                    <a:pt x="1" y="169"/>
                  </a:lnTo>
                  <a:cubicBezTo>
                    <a:pt x="1" y="259"/>
                    <a:pt x="76" y="331"/>
                    <a:pt x="165" y="331"/>
                  </a:cubicBezTo>
                  <a:cubicBezTo>
                    <a:pt x="256" y="331"/>
                    <a:pt x="332" y="258"/>
                    <a:pt x="332" y="167"/>
                  </a:cubicBezTo>
                  <a:cubicBezTo>
                    <a:pt x="332" y="74"/>
                    <a:pt x="25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4371376" y="1489234"/>
              <a:ext cx="18946" cy="18905"/>
            </a:xfrm>
            <a:custGeom>
              <a:rect b="b" l="l" r="r" t="t"/>
              <a:pathLst>
                <a:path extrusionOk="0" h="332" w="332">
                  <a:moveTo>
                    <a:pt x="167" y="1"/>
                  </a:moveTo>
                  <a:cubicBezTo>
                    <a:pt x="76" y="1"/>
                    <a:pt x="1" y="74"/>
                    <a:pt x="1" y="167"/>
                  </a:cubicBezTo>
                  <a:lnTo>
                    <a:pt x="2" y="167"/>
                  </a:lnTo>
                  <a:cubicBezTo>
                    <a:pt x="2" y="258"/>
                    <a:pt x="74" y="331"/>
                    <a:pt x="165" y="331"/>
                  </a:cubicBezTo>
                  <a:lnTo>
                    <a:pt x="167" y="331"/>
                  </a:lnTo>
                  <a:cubicBezTo>
                    <a:pt x="258" y="331"/>
                    <a:pt x="332" y="258"/>
                    <a:pt x="332" y="167"/>
                  </a:cubicBezTo>
                  <a:cubicBezTo>
                    <a:pt x="332" y="74"/>
                    <a:pt x="258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0"/>
            <p:cNvSpPr/>
            <p:nvPr/>
          </p:nvSpPr>
          <p:spPr>
            <a:xfrm>
              <a:off x="4253138" y="1650325"/>
              <a:ext cx="48450" cy="78353"/>
            </a:xfrm>
            <a:custGeom>
              <a:rect b="b" l="l" r="r" t="t"/>
              <a:pathLst>
                <a:path extrusionOk="0" h="1376" w="849">
                  <a:moveTo>
                    <a:pt x="734" y="0"/>
                  </a:moveTo>
                  <a:lnTo>
                    <a:pt x="0" y="688"/>
                  </a:lnTo>
                  <a:lnTo>
                    <a:pt x="734" y="1375"/>
                  </a:lnTo>
                  <a:lnTo>
                    <a:pt x="849" y="1253"/>
                  </a:lnTo>
                  <a:lnTo>
                    <a:pt x="243" y="688"/>
                  </a:lnTo>
                  <a:lnTo>
                    <a:pt x="849" y="12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0"/>
            <p:cNvSpPr/>
            <p:nvPr/>
          </p:nvSpPr>
          <p:spPr>
            <a:xfrm>
              <a:off x="4785608" y="1448919"/>
              <a:ext cx="167265" cy="18392"/>
            </a:xfrm>
            <a:custGeom>
              <a:rect b="b" l="l" r="r" t="t"/>
              <a:pathLst>
                <a:path extrusionOk="0" h="323" w="2931">
                  <a:moveTo>
                    <a:pt x="161" y="1"/>
                  </a:moveTo>
                  <a:cubicBezTo>
                    <a:pt x="72" y="1"/>
                    <a:pt x="0" y="73"/>
                    <a:pt x="0" y="162"/>
                  </a:cubicBezTo>
                  <a:cubicBezTo>
                    <a:pt x="0" y="251"/>
                    <a:pt x="72" y="323"/>
                    <a:pt x="161" y="323"/>
                  </a:cubicBezTo>
                  <a:lnTo>
                    <a:pt x="2769" y="323"/>
                  </a:lnTo>
                  <a:cubicBezTo>
                    <a:pt x="2858" y="323"/>
                    <a:pt x="2930" y="251"/>
                    <a:pt x="2930" y="162"/>
                  </a:cubicBezTo>
                  <a:cubicBezTo>
                    <a:pt x="2930" y="73"/>
                    <a:pt x="2858" y="1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4160750" y="2667889"/>
              <a:ext cx="1416872" cy="194516"/>
            </a:xfrm>
            <a:custGeom>
              <a:rect b="b" l="l" r="r" t="t"/>
              <a:pathLst>
                <a:path extrusionOk="0" h="3416" w="24828">
                  <a:moveTo>
                    <a:pt x="1" y="1"/>
                  </a:moveTo>
                  <a:lnTo>
                    <a:pt x="1" y="3416"/>
                  </a:lnTo>
                  <a:lnTo>
                    <a:pt x="24828" y="3416"/>
                  </a:lnTo>
                  <a:lnTo>
                    <a:pt x="24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lgerian"/>
                  <a:ea typeface="Algerian"/>
                  <a:cs typeface="Algerian"/>
                  <a:sym typeface="Algerian"/>
                </a:rPr>
                <a:t>Verified</a:t>
              </a:r>
              <a:endParaRPr b="1" i="0" sz="1400" u="none" cap="none" strike="noStrik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endParaRPr>
            </a:p>
          </p:txBody>
        </p:sp>
        <p:sp>
          <p:nvSpPr>
            <p:cNvPr id="779" name="Google Shape;779;p70"/>
            <p:cNvSpPr/>
            <p:nvPr/>
          </p:nvSpPr>
          <p:spPr>
            <a:xfrm>
              <a:off x="4298390" y="2105239"/>
              <a:ext cx="409973" cy="409075"/>
            </a:xfrm>
            <a:custGeom>
              <a:rect b="b" l="l" r="r" t="t"/>
              <a:pathLst>
                <a:path extrusionOk="0" h="7184" w="7184">
                  <a:moveTo>
                    <a:pt x="1" y="0"/>
                  </a:moveTo>
                  <a:lnTo>
                    <a:pt x="1" y="7183"/>
                  </a:lnTo>
                  <a:lnTo>
                    <a:pt x="7184" y="7183"/>
                  </a:lnTo>
                  <a:lnTo>
                    <a:pt x="718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0"/>
            <p:cNvSpPr/>
            <p:nvPr/>
          </p:nvSpPr>
          <p:spPr>
            <a:xfrm>
              <a:off x="4464334" y="2155861"/>
              <a:ext cx="78525" cy="52786"/>
            </a:xfrm>
            <a:custGeom>
              <a:rect b="b" l="l" r="r" t="t"/>
              <a:pathLst>
                <a:path extrusionOk="0" h="927" w="1376">
                  <a:moveTo>
                    <a:pt x="683" y="1"/>
                  </a:moveTo>
                  <a:cubicBezTo>
                    <a:pt x="592" y="1"/>
                    <a:pt x="0" y="215"/>
                    <a:pt x="0" y="423"/>
                  </a:cubicBezTo>
                  <a:lnTo>
                    <a:pt x="0" y="925"/>
                  </a:lnTo>
                  <a:lnTo>
                    <a:pt x="302" y="925"/>
                  </a:lnTo>
                  <a:lnTo>
                    <a:pt x="302" y="486"/>
                  </a:lnTo>
                  <a:cubicBezTo>
                    <a:pt x="422" y="411"/>
                    <a:pt x="549" y="349"/>
                    <a:pt x="683" y="304"/>
                  </a:cubicBezTo>
                  <a:cubicBezTo>
                    <a:pt x="820" y="347"/>
                    <a:pt x="952" y="407"/>
                    <a:pt x="1073" y="484"/>
                  </a:cubicBezTo>
                  <a:lnTo>
                    <a:pt x="1073" y="927"/>
                  </a:lnTo>
                  <a:lnTo>
                    <a:pt x="1375" y="927"/>
                  </a:lnTo>
                  <a:lnTo>
                    <a:pt x="1375" y="423"/>
                  </a:lnTo>
                  <a:cubicBezTo>
                    <a:pt x="1375" y="210"/>
                    <a:pt x="775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4392604" y="2196974"/>
              <a:ext cx="221878" cy="278847"/>
            </a:xfrm>
            <a:custGeom>
              <a:rect b="b" l="l" r="r" t="t"/>
              <a:pathLst>
                <a:path extrusionOk="0" h="4897" w="3888">
                  <a:moveTo>
                    <a:pt x="1940" y="1"/>
                  </a:moveTo>
                  <a:cubicBezTo>
                    <a:pt x="460" y="1"/>
                    <a:pt x="126" y="1571"/>
                    <a:pt x="62" y="2490"/>
                  </a:cubicBezTo>
                  <a:cubicBezTo>
                    <a:pt x="1" y="3407"/>
                    <a:pt x="1" y="4897"/>
                    <a:pt x="1" y="4897"/>
                  </a:cubicBezTo>
                  <a:lnTo>
                    <a:pt x="3880" y="4897"/>
                  </a:lnTo>
                  <a:cubicBezTo>
                    <a:pt x="3880" y="4897"/>
                    <a:pt x="3887" y="3407"/>
                    <a:pt x="3817" y="2490"/>
                  </a:cubicBezTo>
                  <a:cubicBezTo>
                    <a:pt x="3747" y="1573"/>
                    <a:pt x="3419" y="1"/>
                    <a:pt x="1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4420280" y="2360399"/>
              <a:ext cx="166123" cy="96290"/>
            </a:xfrm>
            <a:custGeom>
              <a:rect b="b" l="l" r="r" t="t"/>
              <a:pathLst>
                <a:path extrusionOk="0" h="1691" w="2911">
                  <a:moveTo>
                    <a:pt x="1" y="0"/>
                  </a:moveTo>
                  <a:lnTo>
                    <a:pt x="1" y="1691"/>
                  </a:lnTo>
                  <a:lnTo>
                    <a:pt x="2910" y="1691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4420280" y="2384429"/>
              <a:ext cx="166123" cy="3473"/>
            </a:xfrm>
            <a:custGeom>
              <a:rect b="b" l="l" r="r" t="t"/>
              <a:pathLst>
                <a:path extrusionOk="0" h="61" w="2911">
                  <a:moveTo>
                    <a:pt x="1" y="0"/>
                  </a:moveTo>
                  <a:lnTo>
                    <a:pt x="1" y="60"/>
                  </a:lnTo>
                  <a:lnTo>
                    <a:pt x="2910" y="60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4478144" y="2247937"/>
              <a:ext cx="50105" cy="50109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lnTo>
                    <a:pt x="0" y="441"/>
                  </a:lnTo>
                  <a:lnTo>
                    <a:pt x="439" y="880"/>
                  </a:lnTo>
                  <a:lnTo>
                    <a:pt x="878" y="44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4305238" y="1882252"/>
              <a:ext cx="3082" cy="43675"/>
            </a:xfrm>
            <a:custGeom>
              <a:rect b="b" l="l" r="r" t="t"/>
              <a:pathLst>
                <a:path extrusionOk="0" h="767" w="54">
                  <a:moveTo>
                    <a:pt x="28" y="1"/>
                  </a:moveTo>
                  <a:cubicBezTo>
                    <a:pt x="13" y="1"/>
                    <a:pt x="1" y="14"/>
                    <a:pt x="1" y="28"/>
                  </a:cubicBezTo>
                  <a:lnTo>
                    <a:pt x="1" y="739"/>
                  </a:lnTo>
                  <a:cubicBezTo>
                    <a:pt x="1" y="755"/>
                    <a:pt x="13" y="767"/>
                    <a:pt x="28" y="767"/>
                  </a:cubicBezTo>
                  <a:cubicBezTo>
                    <a:pt x="42" y="767"/>
                    <a:pt x="54" y="755"/>
                    <a:pt x="54" y="739"/>
                  </a:cubicBezTo>
                  <a:lnTo>
                    <a:pt x="54" y="28"/>
                  </a:lnTo>
                  <a:cubicBezTo>
                    <a:pt x="54" y="14"/>
                    <a:pt x="42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0"/>
            <p:cNvSpPr/>
            <p:nvPr/>
          </p:nvSpPr>
          <p:spPr>
            <a:xfrm>
              <a:off x="4319903" y="1882537"/>
              <a:ext cx="13982" cy="43390"/>
            </a:xfrm>
            <a:custGeom>
              <a:rect b="b" l="l" r="r" t="t"/>
              <a:pathLst>
                <a:path extrusionOk="0" h="762" w="245">
                  <a:moveTo>
                    <a:pt x="121" y="1"/>
                  </a:moveTo>
                  <a:cubicBezTo>
                    <a:pt x="107" y="2"/>
                    <a:pt x="95" y="13"/>
                    <a:pt x="93" y="26"/>
                  </a:cubicBezTo>
                  <a:lnTo>
                    <a:pt x="93" y="227"/>
                  </a:lnTo>
                  <a:lnTo>
                    <a:pt x="27" y="227"/>
                  </a:lnTo>
                  <a:cubicBezTo>
                    <a:pt x="1" y="227"/>
                    <a:pt x="1" y="239"/>
                    <a:pt x="1" y="253"/>
                  </a:cubicBezTo>
                  <a:cubicBezTo>
                    <a:pt x="1" y="266"/>
                    <a:pt x="1" y="278"/>
                    <a:pt x="27" y="278"/>
                  </a:cubicBezTo>
                  <a:lnTo>
                    <a:pt x="93" y="278"/>
                  </a:lnTo>
                  <a:lnTo>
                    <a:pt x="93" y="669"/>
                  </a:lnTo>
                  <a:lnTo>
                    <a:pt x="93" y="673"/>
                  </a:lnTo>
                  <a:cubicBezTo>
                    <a:pt x="95" y="723"/>
                    <a:pt x="136" y="762"/>
                    <a:pt x="185" y="762"/>
                  </a:cubicBezTo>
                  <a:cubicBezTo>
                    <a:pt x="186" y="762"/>
                    <a:pt x="187" y="762"/>
                    <a:pt x="188" y="762"/>
                  </a:cubicBezTo>
                  <a:cubicBezTo>
                    <a:pt x="203" y="760"/>
                    <a:pt x="213" y="750"/>
                    <a:pt x="215" y="734"/>
                  </a:cubicBezTo>
                  <a:cubicBezTo>
                    <a:pt x="213" y="721"/>
                    <a:pt x="203" y="709"/>
                    <a:pt x="188" y="707"/>
                  </a:cubicBezTo>
                  <a:cubicBezTo>
                    <a:pt x="167" y="707"/>
                    <a:pt x="150" y="690"/>
                    <a:pt x="148" y="669"/>
                  </a:cubicBezTo>
                  <a:lnTo>
                    <a:pt x="148" y="278"/>
                  </a:lnTo>
                  <a:lnTo>
                    <a:pt x="219" y="278"/>
                  </a:lnTo>
                  <a:cubicBezTo>
                    <a:pt x="232" y="278"/>
                    <a:pt x="244" y="266"/>
                    <a:pt x="244" y="253"/>
                  </a:cubicBezTo>
                  <a:cubicBezTo>
                    <a:pt x="244" y="239"/>
                    <a:pt x="232" y="227"/>
                    <a:pt x="219" y="227"/>
                  </a:cubicBezTo>
                  <a:lnTo>
                    <a:pt x="148" y="227"/>
                  </a:lnTo>
                  <a:lnTo>
                    <a:pt x="148" y="26"/>
                  </a:lnTo>
                  <a:cubicBezTo>
                    <a:pt x="147" y="13"/>
                    <a:pt x="135" y="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0"/>
            <p:cNvSpPr/>
            <p:nvPr/>
          </p:nvSpPr>
          <p:spPr>
            <a:xfrm>
              <a:off x="4343414" y="1896317"/>
              <a:ext cx="29618" cy="29439"/>
            </a:xfrm>
            <a:custGeom>
              <a:rect b="b" l="l" r="r" t="t"/>
              <a:pathLst>
                <a:path extrusionOk="0" h="517" w="519">
                  <a:moveTo>
                    <a:pt x="259" y="36"/>
                  </a:moveTo>
                  <a:cubicBezTo>
                    <a:pt x="362" y="36"/>
                    <a:pt x="450" y="110"/>
                    <a:pt x="465" y="210"/>
                  </a:cubicBezTo>
                  <a:lnTo>
                    <a:pt x="55" y="210"/>
                  </a:lnTo>
                  <a:cubicBezTo>
                    <a:pt x="72" y="112"/>
                    <a:pt x="156" y="40"/>
                    <a:pt x="256" y="36"/>
                  </a:cubicBezTo>
                  <a:cubicBezTo>
                    <a:pt x="257" y="36"/>
                    <a:pt x="258" y="36"/>
                    <a:pt x="259" y="36"/>
                  </a:cubicBezTo>
                  <a:close/>
                  <a:moveTo>
                    <a:pt x="258" y="0"/>
                  </a:moveTo>
                  <a:cubicBezTo>
                    <a:pt x="119" y="0"/>
                    <a:pt x="4" y="112"/>
                    <a:pt x="0" y="254"/>
                  </a:cubicBezTo>
                  <a:cubicBezTo>
                    <a:pt x="0" y="396"/>
                    <a:pt x="115" y="513"/>
                    <a:pt x="259" y="516"/>
                  </a:cubicBezTo>
                  <a:cubicBezTo>
                    <a:pt x="348" y="515"/>
                    <a:pt x="429" y="470"/>
                    <a:pt x="477" y="395"/>
                  </a:cubicBezTo>
                  <a:cubicBezTo>
                    <a:pt x="482" y="381"/>
                    <a:pt x="479" y="366"/>
                    <a:pt x="467" y="357"/>
                  </a:cubicBezTo>
                  <a:cubicBezTo>
                    <a:pt x="463" y="355"/>
                    <a:pt x="458" y="353"/>
                    <a:pt x="454" y="353"/>
                  </a:cubicBezTo>
                  <a:cubicBezTo>
                    <a:pt x="445" y="353"/>
                    <a:pt x="437" y="358"/>
                    <a:pt x="432" y="366"/>
                  </a:cubicBezTo>
                  <a:cubicBezTo>
                    <a:pt x="396" y="426"/>
                    <a:pt x="330" y="463"/>
                    <a:pt x="259" y="463"/>
                  </a:cubicBezTo>
                  <a:cubicBezTo>
                    <a:pt x="146" y="462"/>
                    <a:pt x="55" y="371"/>
                    <a:pt x="52" y="258"/>
                  </a:cubicBezTo>
                  <a:lnTo>
                    <a:pt x="492" y="258"/>
                  </a:lnTo>
                  <a:cubicBezTo>
                    <a:pt x="506" y="258"/>
                    <a:pt x="518" y="247"/>
                    <a:pt x="518" y="234"/>
                  </a:cubicBezTo>
                  <a:cubicBezTo>
                    <a:pt x="504" y="103"/>
                    <a:pt x="396" y="2"/>
                    <a:pt x="264" y="0"/>
                  </a:cubicBezTo>
                  <a:cubicBezTo>
                    <a:pt x="262" y="0"/>
                    <a:pt x="26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0"/>
            <p:cNvSpPr/>
            <p:nvPr/>
          </p:nvSpPr>
          <p:spPr>
            <a:xfrm>
              <a:off x="4385356" y="1895235"/>
              <a:ext cx="46852" cy="30749"/>
            </a:xfrm>
            <a:custGeom>
              <a:rect b="b" l="l" r="r" t="t"/>
              <a:pathLst>
                <a:path extrusionOk="0" h="540" w="821">
                  <a:moveTo>
                    <a:pt x="30" y="0"/>
                  </a:moveTo>
                  <a:cubicBezTo>
                    <a:pt x="29" y="0"/>
                    <a:pt x="28" y="0"/>
                    <a:pt x="27" y="1"/>
                  </a:cubicBezTo>
                  <a:cubicBezTo>
                    <a:pt x="13" y="1"/>
                    <a:pt x="1" y="11"/>
                    <a:pt x="1" y="25"/>
                  </a:cubicBezTo>
                  <a:lnTo>
                    <a:pt x="1" y="513"/>
                  </a:lnTo>
                  <a:cubicBezTo>
                    <a:pt x="4" y="523"/>
                    <a:pt x="13" y="530"/>
                    <a:pt x="23" y="534"/>
                  </a:cubicBezTo>
                  <a:lnTo>
                    <a:pt x="33" y="534"/>
                  </a:lnTo>
                  <a:cubicBezTo>
                    <a:pt x="42" y="530"/>
                    <a:pt x="45" y="522"/>
                    <a:pt x="45" y="513"/>
                  </a:cubicBezTo>
                  <a:lnTo>
                    <a:pt x="45" y="223"/>
                  </a:lnTo>
                  <a:cubicBezTo>
                    <a:pt x="45" y="213"/>
                    <a:pt x="45" y="203"/>
                    <a:pt x="45" y="193"/>
                  </a:cubicBezTo>
                  <a:cubicBezTo>
                    <a:pt x="53" y="107"/>
                    <a:pt x="125" y="43"/>
                    <a:pt x="210" y="43"/>
                  </a:cubicBezTo>
                  <a:cubicBezTo>
                    <a:pt x="215" y="43"/>
                    <a:pt x="220" y="43"/>
                    <a:pt x="225" y="43"/>
                  </a:cubicBezTo>
                  <a:cubicBezTo>
                    <a:pt x="316" y="52"/>
                    <a:pt x="383" y="131"/>
                    <a:pt x="375" y="222"/>
                  </a:cubicBezTo>
                  <a:lnTo>
                    <a:pt x="375" y="537"/>
                  </a:lnTo>
                  <a:lnTo>
                    <a:pt x="388" y="537"/>
                  </a:lnTo>
                  <a:cubicBezTo>
                    <a:pt x="395" y="534"/>
                    <a:pt x="400" y="529"/>
                    <a:pt x="402" y="523"/>
                  </a:cubicBezTo>
                  <a:lnTo>
                    <a:pt x="402" y="222"/>
                  </a:lnTo>
                  <a:cubicBezTo>
                    <a:pt x="402" y="131"/>
                    <a:pt x="476" y="57"/>
                    <a:pt x="567" y="55"/>
                  </a:cubicBezTo>
                  <a:cubicBezTo>
                    <a:pt x="659" y="57"/>
                    <a:pt x="733" y="131"/>
                    <a:pt x="735" y="222"/>
                  </a:cubicBezTo>
                  <a:lnTo>
                    <a:pt x="767" y="508"/>
                  </a:lnTo>
                  <a:cubicBezTo>
                    <a:pt x="765" y="511"/>
                    <a:pt x="765" y="517"/>
                    <a:pt x="767" y="520"/>
                  </a:cubicBezTo>
                  <a:cubicBezTo>
                    <a:pt x="770" y="532"/>
                    <a:pt x="780" y="540"/>
                    <a:pt x="792" y="540"/>
                  </a:cubicBezTo>
                  <a:cubicBezTo>
                    <a:pt x="794" y="540"/>
                    <a:pt x="796" y="539"/>
                    <a:pt x="798" y="539"/>
                  </a:cubicBezTo>
                  <a:cubicBezTo>
                    <a:pt x="812" y="535"/>
                    <a:pt x="820" y="522"/>
                    <a:pt x="817" y="508"/>
                  </a:cubicBezTo>
                  <a:lnTo>
                    <a:pt x="817" y="217"/>
                  </a:lnTo>
                  <a:cubicBezTo>
                    <a:pt x="817" y="97"/>
                    <a:pt x="719" y="1"/>
                    <a:pt x="599" y="1"/>
                  </a:cubicBezTo>
                  <a:cubicBezTo>
                    <a:pt x="520" y="1"/>
                    <a:pt x="447" y="43"/>
                    <a:pt x="407" y="114"/>
                  </a:cubicBezTo>
                  <a:cubicBezTo>
                    <a:pt x="369" y="43"/>
                    <a:pt x="296" y="1"/>
                    <a:pt x="217" y="1"/>
                  </a:cubicBezTo>
                  <a:cubicBezTo>
                    <a:pt x="153" y="1"/>
                    <a:pt x="93" y="28"/>
                    <a:pt x="52" y="76"/>
                  </a:cubicBezTo>
                  <a:lnTo>
                    <a:pt x="52" y="25"/>
                  </a:lnTo>
                  <a:lnTo>
                    <a:pt x="52" y="23"/>
                  </a:lnTo>
                  <a:cubicBezTo>
                    <a:pt x="52" y="10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0"/>
            <p:cNvSpPr/>
            <p:nvPr/>
          </p:nvSpPr>
          <p:spPr>
            <a:xfrm>
              <a:off x="4439682" y="1895634"/>
              <a:ext cx="24482" cy="30692"/>
            </a:xfrm>
            <a:custGeom>
              <a:rect b="b" l="l" r="r" t="t"/>
              <a:pathLst>
                <a:path extrusionOk="0" h="539" w="429">
                  <a:moveTo>
                    <a:pt x="214" y="0"/>
                  </a:moveTo>
                  <a:cubicBezTo>
                    <a:pt x="169" y="0"/>
                    <a:pt x="125" y="12"/>
                    <a:pt x="88" y="36"/>
                  </a:cubicBezTo>
                  <a:cubicBezTo>
                    <a:pt x="53" y="60"/>
                    <a:pt x="31" y="100"/>
                    <a:pt x="29" y="141"/>
                  </a:cubicBezTo>
                  <a:cubicBezTo>
                    <a:pt x="31" y="182"/>
                    <a:pt x="52" y="218"/>
                    <a:pt x="88" y="237"/>
                  </a:cubicBezTo>
                  <a:cubicBezTo>
                    <a:pt x="124" y="259"/>
                    <a:pt x="165" y="273"/>
                    <a:pt x="208" y="280"/>
                  </a:cubicBezTo>
                  <a:cubicBezTo>
                    <a:pt x="249" y="283"/>
                    <a:pt x="287" y="297"/>
                    <a:pt x="323" y="318"/>
                  </a:cubicBezTo>
                  <a:cubicBezTo>
                    <a:pt x="345" y="333"/>
                    <a:pt x="359" y="357"/>
                    <a:pt x="360" y="383"/>
                  </a:cubicBezTo>
                  <a:cubicBezTo>
                    <a:pt x="359" y="410"/>
                    <a:pt x="343" y="434"/>
                    <a:pt x="319" y="450"/>
                  </a:cubicBezTo>
                  <a:cubicBezTo>
                    <a:pt x="290" y="472"/>
                    <a:pt x="254" y="482"/>
                    <a:pt x="218" y="482"/>
                  </a:cubicBezTo>
                  <a:cubicBezTo>
                    <a:pt x="158" y="479"/>
                    <a:pt x="101" y="458"/>
                    <a:pt x="55" y="420"/>
                  </a:cubicBezTo>
                  <a:cubicBezTo>
                    <a:pt x="53" y="419"/>
                    <a:pt x="53" y="419"/>
                    <a:pt x="52" y="419"/>
                  </a:cubicBezTo>
                  <a:cubicBezTo>
                    <a:pt x="47" y="414"/>
                    <a:pt x="41" y="412"/>
                    <a:pt x="35" y="412"/>
                  </a:cubicBezTo>
                  <a:cubicBezTo>
                    <a:pt x="29" y="412"/>
                    <a:pt x="22" y="415"/>
                    <a:pt x="17" y="420"/>
                  </a:cubicBezTo>
                  <a:cubicBezTo>
                    <a:pt x="14" y="422"/>
                    <a:pt x="11" y="426"/>
                    <a:pt x="7" y="429"/>
                  </a:cubicBezTo>
                  <a:cubicBezTo>
                    <a:pt x="0" y="439"/>
                    <a:pt x="4" y="455"/>
                    <a:pt x="14" y="463"/>
                  </a:cubicBezTo>
                  <a:cubicBezTo>
                    <a:pt x="71" y="510"/>
                    <a:pt x="139" y="535"/>
                    <a:pt x="213" y="539"/>
                  </a:cubicBezTo>
                  <a:cubicBezTo>
                    <a:pt x="215" y="539"/>
                    <a:pt x="218" y="539"/>
                    <a:pt x="220" y="539"/>
                  </a:cubicBezTo>
                  <a:cubicBezTo>
                    <a:pt x="266" y="539"/>
                    <a:pt x="312" y="523"/>
                    <a:pt x="348" y="496"/>
                  </a:cubicBezTo>
                  <a:cubicBezTo>
                    <a:pt x="367" y="486"/>
                    <a:pt x="381" y="470"/>
                    <a:pt x="391" y="453"/>
                  </a:cubicBezTo>
                  <a:cubicBezTo>
                    <a:pt x="429" y="393"/>
                    <a:pt x="408" y="314"/>
                    <a:pt x="348" y="278"/>
                  </a:cubicBezTo>
                  <a:cubicBezTo>
                    <a:pt x="307" y="256"/>
                    <a:pt x="261" y="240"/>
                    <a:pt x="213" y="235"/>
                  </a:cubicBezTo>
                  <a:cubicBezTo>
                    <a:pt x="173" y="230"/>
                    <a:pt x="136" y="218"/>
                    <a:pt x="103" y="198"/>
                  </a:cubicBezTo>
                  <a:cubicBezTo>
                    <a:pt x="84" y="187"/>
                    <a:pt x="72" y="167"/>
                    <a:pt x="72" y="144"/>
                  </a:cubicBezTo>
                  <a:cubicBezTo>
                    <a:pt x="74" y="120"/>
                    <a:pt x="86" y="98"/>
                    <a:pt x="107" y="83"/>
                  </a:cubicBezTo>
                  <a:cubicBezTo>
                    <a:pt x="134" y="64"/>
                    <a:pt x="167" y="53"/>
                    <a:pt x="200" y="53"/>
                  </a:cubicBezTo>
                  <a:cubicBezTo>
                    <a:pt x="203" y="53"/>
                    <a:pt x="205" y="53"/>
                    <a:pt x="208" y="54"/>
                  </a:cubicBezTo>
                  <a:cubicBezTo>
                    <a:pt x="257" y="55"/>
                    <a:pt x="305" y="74"/>
                    <a:pt x="343" y="107"/>
                  </a:cubicBezTo>
                  <a:cubicBezTo>
                    <a:pt x="347" y="112"/>
                    <a:pt x="353" y="115"/>
                    <a:pt x="359" y="115"/>
                  </a:cubicBezTo>
                  <a:cubicBezTo>
                    <a:pt x="361" y="116"/>
                    <a:pt x="363" y="116"/>
                    <a:pt x="365" y="116"/>
                  </a:cubicBezTo>
                  <a:cubicBezTo>
                    <a:pt x="377" y="116"/>
                    <a:pt x="388" y="108"/>
                    <a:pt x="391" y="95"/>
                  </a:cubicBezTo>
                  <a:cubicBezTo>
                    <a:pt x="398" y="83"/>
                    <a:pt x="395" y="67"/>
                    <a:pt x="383" y="59"/>
                  </a:cubicBezTo>
                  <a:cubicBezTo>
                    <a:pt x="336" y="23"/>
                    <a:pt x="281" y="4"/>
                    <a:pt x="223" y="0"/>
                  </a:cubicBezTo>
                  <a:cubicBezTo>
                    <a:pt x="220" y="0"/>
                    <a:pt x="217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0"/>
            <p:cNvSpPr/>
            <p:nvPr/>
          </p:nvSpPr>
          <p:spPr>
            <a:xfrm>
              <a:off x="4492182" y="1885384"/>
              <a:ext cx="3139" cy="40543"/>
            </a:xfrm>
            <a:custGeom>
              <a:rect b="b" l="l" r="r" t="t"/>
              <a:pathLst>
                <a:path extrusionOk="0" h="712" w="55">
                  <a:moveTo>
                    <a:pt x="27" y="0"/>
                  </a:moveTo>
                  <a:cubicBezTo>
                    <a:pt x="13" y="0"/>
                    <a:pt x="1" y="12"/>
                    <a:pt x="1" y="28"/>
                  </a:cubicBezTo>
                  <a:lnTo>
                    <a:pt x="1" y="54"/>
                  </a:lnTo>
                  <a:cubicBezTo>
                    <a:pt x="1" y="69"/>
                    <a:pt x="13" y="81"/>
                    <a:pt x="27" y="81"/>
                  </a:cubicBezTo>
                  <a:cubicBezTo>
                    <a:pt x="42" y="81"/>
                    <a:pt x="54" y="69"/>
                    <a:pt x="54" y="54"/>
                  </a:cubicBezTo>
                  <a:lnTo>
                    <a:pt x="54" y="28"/>
                  </a:ln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27" y="175"/>
                  </a:moveTo>
                  <a:cubicBezTo>
                    <a:pt x="13" y="175"/>
                    <a:pt x="1" y="187"/>
                    <a:pt x="1" y="203"/>
                  </a:cubicBezTo>
                  <a:lnTo>
                    <a:pt x="1" y="684"/>
                  </a:lnTo>
                  <a:cubicBezTo>
                    <a:pt x="1" y="700"/>
                    <a:pt x="13" y="712"/>
                    <a:pt x="27" y="712"/>
                  </a:cubicBezTo>
                  <a:cubicBezTo>
                    <a:pt x="42" y="712"/>
                    <a:pt x="54" y="700"/>
                    <a:pt x="54" y="684"/>
                  </a:cubicBezTo>
                  <a:lnTo>
                    <a:pt x="54" y="203"/>
                  </a:lnTo>
                  <a:cubicBezTo>
                    <a:pt x="54" y="187"/>
                    <a:pt x="42" y="175"/>
                    <a:pt x="27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0"/>
            <p:cNvSpPr/>
            <p:nvPr/>
          </p:nvSpPr>
          <p:spPr>
            <a:xfrm>
              <a:off x="4510499" y="1895520"/>
              <a:ext cx="24881" cy="30692"/>
            </a:xfrm>
            <a:custGeom>
              <a:rect b="b" l="l" r="r" t="t"/>
              <a:pathLst>
                <a:path extrusionOk="0" h="539" w="436">
                  <a:moveTo>
                    <a:pt x="26" y="1"/>
                  </a:moveTo>
                  <a:cubicBezTo>
                    <a:pt x="11" y="1"/>
                    <a:pt x="0" y="11"/>
                    <a:pt x="0" y="26"/>
                  </a:cubicBezTo>
                  <a:lnTo>
                    <a:pt x="0" y="525"/>
                  </a:lnTo>
                  <a:cubicBezTo>
                    <a:pt x="4" y="532"/>
                    <a:pt x="9" y="537"/>
                    <a:pt x="18" y="539"/>
                  </a:cubicBezTo>
                  <a:cubicBezTo>
                    <a:pt x="24" y="539"/>
                    <a:pt x="33" y="536"/>
                    <a:pt x="36" y="529"/>
                  </a:cubicBezTo>
                  <a:cubicBezTo>
                    <a:pt x="36" y="525"/>
                    <a:pt x="36" y="522"/>
                    <a:pt x="36" y="518"/>
                  </a:cubicBezTo>
                  <a:lnTo>
                    <a:pt x="36" y="217"/>
                  </a:lnTo>
                  <a:cubicBezTo>
                    <a:pt x="38" y="126"/>
                    <a:pt x="110" y="52"/>
                    <a:pt x="201" y="52"/>
                  </a:cubicBezTo>
                  <a:lnTo>
                    <a:pt x="204" y="52"/>
                  </a:lnTo>
                  <a:cubicBezTo>
                    <a:pt x="295" y="54"/>
                    <a:pt x="367" y="128"/>
                    <a:pt x="367" y="217"/>
                  </a:cubicBezTo>
                  <a:lnTo>
                    <a:pt x="383" y="503"/>
                  </a:lnTo>
                  <a:lnTo>
                    <a:pt x="383" y="505"/>
                  </a:lnTo>
                  <a:cubicBezTo>
                    <a:pt x="383" y="518"/>
                    <a:pt x="393" y="530"/>
                    <a:pt x="408" y="530"/>
                  </a:cubicBezTo>
                  <a:lnTo>
                    <a:pt x="410" y="530"/>
                  </a:lnTo>
                  <a:cubicBezTo>
                    <a:pt x="426" y="529"/>
                    <a:pt x="436" y="517"/>
                    <a:pt x="436" y="503"/>
                  </a:cubicBezTo>
                  <a:lnTo>
                    <a:pt x="436" y="213"/>
                  </a:lnTo>
                  <a:cubicBezTo>
                    <a:pt x="434" y="152"/>
                    <a:pt x="407" y="95"/>
                    <a:pt x="360" y="54"/>
                  </a:cubicBezTo>
                  <a:cubicBezTo>
                    <a:pt x="319" y="18"/>
                    <a:pt x="268" y="1"/>
                    <a:pt x="217" y="1"/>
                  </a:cubicBezTo>
                  <a:cubicBezTo>
                    <a:pt x="156" y="1"/>
                    <a:pt x="95" y="26"/>
                    <a:pt x="52" y="76"/>
                  </a:cubicBezTo>
                  <a:lnTo>
                    <a:pt x="52" y="26"/>
                  </a:lnTo>
                  <a:lnTo>
                    <a:pt x="52" y="25"/>
                  </a:lnTo>
                  <a:cubicBezTo>
                    <a:pt x="52" y="11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0"/>
            <p:cNvSpPr/>
            <p:nvPr/>
          </p:nvSpPr>
          <p:spPr>
            <a:xfrm>
              <a:off x="4564425" y="1895064"/>
              <a:ext cx="25966" cy="30009"/>
            </a:xfrm>
            <a:custGeom>
              <a:rect b="b" l="l" r="r" t="t"/>
              <a:pathLst>
                <a:path extrusionOk="0" h="527" w="455">
                  <a:moveTo>
                    <a:pt x="0" y="256"/>
                  </a:moveTo>
                  <a:lnTo>
                    <a:pt x="0" y="273"/>
                  </a:lnTo>
                  <a:cubicBezTo>
                    <a:pt x="0" y="269"/>
                    <a:pt x="0" y="265"/>
                    <a:pt x="0" y="261"/>
                  </a:cubicBezTo>
                  <a:lnTo>
                    <a:pt x="0" y="261"/>
                  </a:lnTo>
                  <a:cubicBezTo>
                    <a:pt x="0" y="259"/>
                    <a:pt x="0" y="258"/>
                    <a:pt x="0" y="256"/>
                  </a:cubicBezTo>
                  <a:close/>
                  <a:moveTo>
                    <a:pt x="273" y="0"/>
                  </a:moveTo>
                  <a:cubicBezTo>
                    <a:pt x="126" y="0"/>
                    <a:pt x="6" y="116"/>
                    <a:pt x="0" y="261"/>
                  </a:cubicBezTo>
                  <a:lnTo>
                    <a:pt x="0" y="261"/>
                  </a:lnTo>
                  <a:cubicBezTo>
                    <a:pt x="3" y="321"/>
                    <a:pt x="24" y="377"/>
                    <a:pt x="60" y="424"/>
                  </a:cubicBezTo>
                  <a:cubicBezTo>
                    <a:pt x="113" y="492"/>
                    <a:pt x="193" y="527"/>
                    <a:pt x="273" y="527"/>
                  </a:cubicBezTo>
                  <a:cubicBezTo>
                    <a:pt x="332" y="527"/>
                    <a:pt x="392" y="507"/>
                    <a:pt x="442" y="468"/>
                  </a:cubicBezTo>
                  <a:cubicBezTo>
                    <a:pt x="444" y="466"/>
                    <a:pt x="446" y="465"/>
                    <a:pt x="446" y="465"/>
                  </a:cubicBezTo>
                  <a:cubicBezTo>
                    <a:pt x="454" y="454"/>
                    <a:pt x="453" y="439"/>
                    <a:pt x="442" y="430"/>
                  </a:cubicBezTo>
                  <a:cubicBezTo>
                    <a:pt x="437" y="425"/>
                    <a:pt x="431" y="423"/>
                    <a:pt x="424" y="423"/>
                  </a:cubicBezTo>
                  <a:cubicBezTo>
                    <a:pt x="418" y="423"/>
                    <a:pt x="412" y="425"/>
                    <a:pt x="406" y="430"/>
                  </a:cubicBezTo>
                  <a:cubicBezTo>
                    <a:pt x="367" y="460"/>
                    <a:pt x="321" y="477"/>
                    <a:pt x="271" y="477"/>
                  </a:cubicBezTo>
                  <a:cubicBezTo>
                    <a:pt x="151" y="477"/>
                    <a:pt x="55" y="381"/>
                    <a:pt x="55" y="261"/>
                  </a:cubicBezTo>
                  <a:cubicBezTo>
                    <a:pt x="55" y="142"/>
                    <a:pt x="151" y="45"/>
                    <a:pt x="271" y="45"/>
                  </a:cubicBezTo>
                  <a:cubicBezTo>
                    <a:pt x="321" y="45"/>
                    <a:pt x="369" y="62"/>
                    <a:pt x="406" y="94"/>
                  </a:cubicBezTo>
                  <a:cubicBezTo>
                    <a:pt x="412" y="99"/>
                    <a:pt x="418" y="101"/>
                    <a:pt x="424" y="101"/>
                  </a:cubicBezTo>
                  <a:cubicBezTo>
                    <a:pt x="431" y="101"/>
                    <a:pt x="437" y="99"/>
                    <a:pt x="442" y="94"/>
                  </a:cubicBezTo>
                  <a:cubicBezTo>
                    <a:pt x="444" y="93"/>
                    <a:pt x="444" y="93"/>
                    <a:pt x="446" y="91"/>
                  </a:cubicBezTo>
                  <a:cubicBezTo>
                    <a:pt x="454" y="82"/>
                    <a:pt x="453" y="67"/>
                    <a:pt x="442" y="58"/>
                  </a:cubicBezTo>
                  <a:cubicBezTo>
                    <a:pt x="394" y="21"/>
                    <a:pt x="33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0"/>
            <p:cNvSpPr/>
            <p:nvPr/>
          </p:nvSpPr>
          <p:spPr>
            <a:xfrm>
              <a:off x="4599406" y="1895406"/>
              <a:ext cx="28363" cy="30521"/>
            </a:xfrm>
            <a:custGeom>
              <a:rect b="b" l="l" r="r" t="t"/>
              <a:pathLst>
                <a:path extrusionOk="0" h="536" w="497">
                  <a:moveTo>
                    <a:pt x="244" y="68"/>
                  </a:moveTo>
                  <a:cubicBezTo>
                    <a:pt x="354" y="68"/>
                    <a:pt x="445" y="157"/>
                    <a:pt x="445" y="268"/>
                  </a:cubicBezTo>
                  <a:cubicBezTo>
                    <a:pt x="445" y="380"/>
                    <a:pt x="354" y="469"/>
                    <a:pt x="244" y="469"/>
                  </a:cubicBezTo>
                  <a:cubicBezTo>
                    <a:pt x="133" y="469"/>
                    <a:pt x="42" y="380"/>
                    <a:pt x="42" y="268"/>
                  </a:cubicBezTo>
                  <a:cubicBezTo>
                    <a:pt x="42" y="157"/>
                    <a:pt x="133" y="68"/>
                    <a:pt x="244" y="68"/>
                  </a:cubicBezTo>
                  <a:close/>
                  <a:moveTo>
                    <a:pt x="244" y="1"/>
                  </a:moveTo>
                  <a:cubicBezTo>
                    <a:pt x="136" y="23"/>
                    <a:pt x="52" y="107"/>
                    <a:pt x="30" y="214"/>
                  </a:cubicBezTo>
                  <a:cubicBezTo>
                    <a:pt x="1" y="361"/>
                    <a:pt x="95" y="505"/>
                    <a:pt x="244" y="536"/>
                  </a:cubicBezTo>
                  <a:cubicBezTo>
                    <a:pt x="323" y="534"/>
                    <a:pt x="399" y="495"/>
                    <a:pt x="445" y="430"/>
                  </a:cubicBezTo>
                  <a:lnTo>
                    <a:pt x="445" y="508"/>
                  </a:lnTo>
                  <a:cubicBezTo>
                    <a:pt x="445" y="522"/>
                    <a:pt x="455" y="534"/>
                    <a:pt x="471" y="534"/>
                  </a:cubicBezTo>
                  <a:cubicBezTo>
                    <a:pt x="484" y="534"/>
                    <a:pt x="496" y="522"/>
                    <a:pt x="496" y="508"/>
                  </a:cubicBezTo>
                  <a:lnTo>
                    <a:pt x="496" y="27"/>
                  </a:lnTo>
                  <a:cubicBezTo>
                    <a:pt x="496" y="13"/>
                    <a:pt x="484" y="1"/>
                    <a:pt x="471" y="1"/>
                  </a:cubicBezTo>
                  <a:cubicBezTo>
                    <a:pt x="455" y="1"/>
                    <a:pt x="445" y="13"/>
                    <a:pt x="445" y="27"/>
                  </a:cubicBezTo>
                  <a:lnTo>
                    <a:pt x="445" y="106"/>
                  </a:lnTo>
                  <a:cubicBezTo>
                    <a:pt x="399" y="40"/>
                    <a:pt x="323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0"/>
            <p:cNvSpPr/>
            <p:nvPr/>
          </p:nvSpPr>
          <p:spPr>
            <a:xfrm>
              <a:off x="4640721" y="1895235"/>
              <a:ext cx="17177" cy="30407"/>
            </a:xfrm>
            <a:custGeom>
              <a:rect b="b" l="l" r="r" t="t"/>
              <a:pathLst>
                <a:path extrusionOk="0" h="534" w="301">
                  <a:moveTo>
                    <a:pt x="275" y="0"/>
                  </a:moveTo>
                  <a:cubicBezTo>
                    <a:pt x="275" y="0"/>
                    <a:pt x="274" y="0"/>
                    <a:pt x="273" y="1"/>
                  </a:cubicBezTo>
                  <a:cubicBezTo>
                    <a:pt x="182" y="4"/>
                    <a:pt x="101" y="57"/>
                    <a:pt x="60" y="136"/>
                  </a:cubicBezTo>
                  <a:cubicBezTo>
                    <a:pt x="57" y="139"/>
                    <a:pt x="53" y="145"/>
                    <a:pt x="52" y="148"/>
                  </a:cubicBezTo>
                  <a:lnTo>
                    <a:pt x="52" y="31"/>
                  </a:lnTo>
                  <a:cubicBezTo>
                    <a:pt x="52" y="18"/>
                    <a:pt x="41" y="6"/>
                    <a:pt x="28" y="6"/>
                  </a:cubicBezTo>
                  <a:lnTo>
                    <a:pt x="26" y="6"/>
                  </a:lnTo>
                  <a:cubicBezTo>
                    <a:pt x="12" y="6"/>
                    <a:pt x="0" y="16"/>
                    <a:pt x="0" y="31"/>
                  </a:cubicBezTo>
                  <a:lnTo>
                    <a:pt x="4" y="506"/>
                  </a:lnTo>
                  <a:lnTo>
                    <a:pt x="4" y="510"/>
                  </a:lnTo>
                  <a:cubicBezTo>
                    <a:pt x="4" y="523"/>
                    <a:pt x="14" y="534"/>
                    <a:pt x="27" y="534"/>
                  </a:cubicBezTo>
                  <a:cubicBezTo>
                    <a:pt x="28" y="534"/>
                    <a:pt x="29" y="534"/>
                    <a:pt x="29" y="534"/>
                  </a:cubicBezTo>
                  <a:cubicBezTo>
                    <a:pt x="45" y="534"/>
                    <a:pt x="55" y="522"/>
                    <a:pt x="55" y="506"/>
                  </a:cubicBezTo>
                  <a:lnTo>
                    <a:pt x="55" y="273"/>
                  </a:lnTo>
                  <a:cubicBezTo>
                    <a:pt x="53" y="270"/>
                    <a:pt x="53" y="266"/>
                    <a:pt x="55" y="263"/>
                  </a:cubicBezTo>
                  <a:cubicBezTo>
                    <a:pt x="69" y="218"/>
                    <a:pt x="91" y="177"/>
                    <a:pt x="119" y="139"/>
                  </a:cubicBezTo>
                  <a:cubicBezTo>
                    <a:pt x="153" y="86"/>
                    <a:pt x="211" y="54"/>
                    <a:pt x="273" y="52"/>
                  </a:cubicBezTo>
                  <a:cubicBezTo>
                    <a:pt x="288" y="52"/>
                    <a:pt x="300" y="40"/>
                    <a:pt x="300" y="26"/>
                  </a:cubicBezTo>
                  <a:lnTo>
                    <a:pt x="300" y="25"/>
                  </a:lnTo>
                  <a:cubicBezTo>
                    <a:pt x="300" y="12"/>
                    <a:pt x="28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0"/>
            <p:cNvSpPr/>
            <p:nvPr/>
          </p:nvSpPr>
          <p:spPr>
            <a:xfrm>
              <a:off x="4664859" y="1882537"/>
              <a:ext cx="13867" cy="43390"/>
            </a:xfrm>
            <a:custGeom>
              <a:rect b="b" l="l" r="r" t="t"/>
              <a:pathLst>
                <a:path extrusionOk="0" h="762" w="243">
                  <a:moveTo>
                    <a:pt x="119" y="1"/>
                  </a:moveTo>
                  <a:cubicBezTo>
                    <a:pt x="105" y="2"/>
                    <a:pt x="95" y="13"/>
                    <a:pt x="93" y="26"/>
                  </a:cubicBezTo>
                  <a:lnTo>
                    <a:pt x="93" y="227"/>
                  </a:lnTo>
                  <a:lnTo>
                    <a:pt x="26" y="227"/>
                  </a:lnTo>
                  <a:cubicBezTo>
                    <a:pt x="1" y="227"/>
                    <a:pt x="1" y="239"/>
                    <a:pt x="1" y="253"/>
                  </a:cubicBezTo>
                  <a:cubicBezTo>
                    <a:pt x="1" y="266"/>
                    <a:pt x="1" y="278"/>
                    <a:pt x="26" y="278"/>
                  </a:cubicBezTo>
                  <a:lnTo>
                    <a:pt x="93" y="278"/>
                  </a:lnTo>
                  <a:lnTo>
                    <a:pt x="93" y="669"/>
                  </a:lnTo>
                  <a:lnTo>
                    <a:pt x="93" y="673"/>
                  </a:lnTo>
                  <a:cubicBezTo>
                    <a:pt x="95" y="723"/>
                    <a:pt x="134" y="762"/>
                    <a:pt x="184" y="762"/>
                  </a:cubicBezTo>
                  <a:cubicBezTo>
                    <a:pt x="185" y="762"/>
                    <a:pt x="186" y="762"/>
                    <a:pt x="188" y="762"/>
                  </a:cubicBezTo>
                  <a:cubicBezTo>
                    <a:pt x="201" y="760"/>
                    <a:pt x="213" y="750"/>
                    <a:pt x="215" y="734"/>
                  </a:cubicBezTo>
                  <a:cubicBezTo>
                    <a:pt x="213" y="721"/>
                    <a:pt x="201" y="709"/>
                    <a:pt x="188" y="707"/>
                  </a:cubicBezTo>
                  <a:cubicBezTo>
                    <a:pt x="165" y="707"/>
                    <a:pt x="148" y="690"/>
                    <a:pt x="148" y="669"/>
                  </a:cubicBezTo>
                  <a:lnTo>
                    <a:pt x="148" y="278"/>
                  </a:lnTo>
                  <a:lnTo>
                    <a:pt x="215" y="278"/>
                  </a:lnTo>
                  <a:cubicBezTo>
                    <a:pt x="230" y="278"/>
                    <a:pt x="242" y="266"/>
                    <a:pt x="242" y="253"/>
                  </a:cubicBezTo>
                  <a:cubicBezTo>
                    <a:pt x="242" y="239"/>
                    <a:pt x="230" y="227"/>
                    <a:pt x="217" y="227"/>
                  </a:cubicBezTo>
                  <a:lnTo>
                    <a:pt x="148" y="227"/>
                  </a:lnTo>
                  <a:lnTo>
                    <a:pt x="148" y="26"/>
                  </a:lnTo>
                  <a:cubicBezTo>
                    <a:pt x="146" y="13"/>
                    <a:pt x="133" y="2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0"/>
            <p:cNvSpPr/>
            <p:nvPr/>
          </p:nvSpPr>
          <p:spPr>
            <a:xfrm>
              <a:off x="5714393" y="2063216"/>
              <a:ext cx="97300" cy="8712"/>
            </a:xfrm>
            <a:custGeom>
              <a:rect b="b" l="l" r="r" t="t"/>
              <a:pathLst>
                <a:path extrusionOk="0" h="153" w="1705">
                  <a:moveTo>
                    <a:pt x="571" y="1"/>
                  </a:moveTo>
                  <a:cubicBezTo>
                    <a:pt x="380" y="1"/>
                    <a:pt x="190" y="12"/>
                    <a:pt x="0" y="35"/>
                  </a:cubicBezTo>
                  <a:cubicBezTo>
                    <a:pt x="370" y="113"/>
                    <a:pt x="745" y="152"/>
                    <a:pt x="1122" y="152"/>
                  </a:cubicBezTo>
                  <a:cubicBezTo>
                    <a:pt x="1316" y="152"/>
                    <a:pt x="1510" y="142"/>
                    <a:pt x="1704" y="121"/>
                  </a:cubicBezTo>
                  <a:cubicBezTo>
                    <a:pt x="1427" y="59"/>
                    <a:pt x="1142" y="21"/>
                    <a:pt x="856" y="9"/>
                  </a:cubicBezTo>
                  <a:cubicBezTo>
                    <a:pt x="761" y="4"/>
                    <a:pt x="666" y="1"/>
                    <a:pt x="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0"/>
            <p:cNvSpPr/>
            <p:nvPr/>
          </p:nvSpPr>
          <p:spPr>
            <a:xfrm>
              <a:off x="5938828" y="2223907"/>
              <a:ext cx="10900" cy="97087"/>
            </a:xfrm>
            <a:custGeom>
              <a:rect b="b" l="l" r="r" t="t"/>
              <a:pathLst>
                <a:path extrusionOk="0" h="1705" w="191">
                  <a:moveTo>
                    <a:pt x="129" y="1"/>
                  </a:moveTo>
                  <a:lnTo>
                    <a:pt x="129" y="1"/>
                  </a:lnTo>
                  <a:cubicBezTo>
                    <a:pt x="67" y="280"/>
                    <a:pt x="29" y="563"/>
                    <a:pt x="17" y="849"/>
                  </a:cubicBezTo>
                  <a:cubicBezTo>
                    <a:pt x="0" y="1134"/>
                    <a:pt x="9" y="1420"/>
                    <a:pt x="43" y="1705"/>
                  </a:cubicBezTo>
                  <a:cubicBezTo>
                    <a:pt x="161" y="1144"/>
                    <a:pt x="190" y="570"/>
                    <a:pt x="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0"/>
            <p:cNvSpPr/>
            <p:nvPr/>
          </p:nvSpPr>
          <p:spPr>
            <a:xfrm>
              <a:off x="4373220" y="3712899"/>
              <a:ext cx="420074" cy="443183"/>
            </a:xfrm>
            <a:custGeom>
              <a:rect b="b" l="l" r="r" t="t"/>
              <a:pathLst>
                <a:path extrusionOk="0" h="7783" w="7361">
                  <a:moveTo>
                    <a:pt x="1547" y="1"/>
                  </a:moveTo>
                  <a:cubicBezTo>
                    <a:pt x="688" y="1146"/>
                    <a:pt x="1" y="2101"/>
                    <a:pt x="45" y="2236"/>
                  </a:cubicBezTo>
                  <a:cubicBezTo>
                    <a:pt x="165" y="2588"/>
                    <a:pt x="6500" y="7671"/>
                    <a:pt x="6772" y="7774"/>
                  </a:cubicBezTo>
                  <a:cubicBezTo>
                    <a:pt x="6789" y="7779"/>
                    <a:pt x="6805" y="7782"/>
                    <a:pt x="6822" y="7782"/>
                  </a:cubicBezTo>
                  <a:cubicBezTo>
                    <a:pt x="7089" y="7782"/>
                    <a:pt x="7361" y="7061"/>
                    <a:pt x="7280" y="6692"/>
                  </a:cubicBezTo>
                  <a:cubicBezTo>
                    <a:pt x="7194" y="6299"/>
                    <a:pt x="5643" y="3268"/>
                    <a:pt x="5643" y="3268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0"/>
            <p:cNvSpPr/>
            <p:nvPr/>
          </p:nvSpPr>
          <p:spPr>
            <a:xfrm>
              <a:off x="5243438" y="2580425"/>
              <a:ext cx="21058" cy="39518"/>
            </a:xfrm>
            <a:custGeom>
              <a:rect b="b" l="l" r="r" t="t"/>
              <a:pathLst>
                <a:path extrusionOk="0" h="694" w="369">
                  <a:moveTo>
                    <a:pt x="299" y="1"/>
                  </a:moveTo>
                  <a:cubicBezTo>
                    <a:pt x="277" y="1"/>
                    <a:pt x="255" y="13"/>
                    <a:pt x="244" y="35"/>
                  </a:cubicBezTo>
                  <a:cubicBezTo>
                    <a:pt x="182" y="148"/>
                    <a:pt x="129" y="265"/>
                    <a:pt x="83" y="383"/>
                  </a:cubicBezTo>
                  <a:cubicBezTo>
                    <a:pt x="38" y="475"/>
                    <a:pt x="11" y="575"/>
                    <a:pt x="0" y="676"/>
                  </a:cubicBezTo>
                  <a:cubicBezTo>
                    <a:pt x="2" y="687"/>
                    <a:pt x="12" y="693"/>
                    <a:pt x="22" y="693"/>
                  </a:cubicBezTo>
                  <a:cubicBezTo>
                    <a:pt x="24" y="693"/>
                    <a:pt x="25" y="693"/>
                    <a:pt x="26" y="693"/>
                  </a:cubicBezTo>
                  <a:cubicBezTo>
                    <a:pt x="30" y="693"/>
                    <a:pt x="35" y="691"/>
                    <a:pt x="38" y="688"/>
                  </a:cubicBezTo>
                  <a:cubicBezTo>
                    <a:pt x="105" y="606"/>
                    <a:pt x="156" y="513"/>
                    <a:pt x="194" y="415"/>
                  </a:cubicBezTo>
                  <a:cubicBezTo>
                    <a:pt x="247" y="307"/>
                    <a:pt x="304" y="201"/>
                    <a:pt x="355" y="91"/>
                  </a:cubicBezTo>
                  <a:cubicBezTo>
                    <a:pt x="369" y="61"/>
                    <a:pt x="357" y="23"/>
                    <a:pt x="328" y="7"/>
                  </a:cubicBezTo>
                  <a:cubicBezTo>
                    <a:pt x="319" y="3"/>
                    <a:pt x="309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0"/>
            <p:cNvSpPr/>
            <p:nvPr/>
          </p:nvSpPr>
          <p:spPr>
            <a:xfrm>
              <a:off x="5264857" y="2038730"/>
              <a:ext cx="162357" cy="338922"/>
            </a:xfrm>
            <a:custGeom>
              <a:rect b="b" l="l" r="r" t="t"/>
              <a:pathLst>
                <a:path extrusionOk="0" h="5952" w="2845">
                  <a:moveTo>
                    <a:pt x="2845" y="1"/>
                  </a:moveTo>
                  <a:lnTo>
                    <a:pt x="2845" y="1"/>
                  </a:lnTo>
                  <a:cubicBezTo>
                    <a:pt x="2601" y="491"/>
                    <a:pt x="2360" y="983"/>
                    <a:pt x="2118" y="1477"/>
                  </a:cubicBezTo>
                  <a:lnTo>
                    <a:pt x="1403" y="2960"/>
                  </a:lnTo>
                  <a:lnTo>
                    <a:pt x="697" y="4451"/>
                  </a:lnTo>
                  <a:cubicBezTo>
                    <a:pt x="464" y="4950"/>
                    <a:pt x="232" y="5451"/>
                    <a:pt x="1" y="5951"/>
                  </a:cubicBezTo>
                  <a:cubicBezTo>
                    <a:pt x="246" y="5461"/>
                    <a:pt x="488" y="4969"/>
                    <a:pt x="728" y="4475"/>
                  </a:cubicBezTo>
                  <a:lnTo>
                    <a:pt x="1443" y="2992"/>
                  </a:lnTo>
                  <a:lnTo>
                    <a:pt x="2149" y="1502"/>
                  </a:lnTo>
                  <a:cubicBezTo>
                    <a:pt x="2384" y="1004"/>
                    <a:pt x="2615" y="506"/>
                    <a:pt x="2845" y="1"/>
                  </a:cubicBez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0"/>
            <p:cNvSpPr/>
            <p:nvPr/>
          </p:nvSpPr>
          <p:spPr>
            <a:xfrm>
              <a:off x="5264857" y="2039129"/>
              <a:ext cx="163156" cy="338580"/>
            </a:xfrm>
            <a:custGeom>
              <a:rect b="b" l="l" r="r" t="t"/>
              <a:pathLst>
                <a:path extrusionOk="0" h="5946" w="2859">
                  <a:moveTo>
                    <a:pt x="1" y="0"/>
                  </a:moveTo>
                  <a:cubicBezTo>
                    <a:pt x="232" y="499"/>
                    <a:pt x="464" y="1000"/>
                    <a:pt x="700" y="1502"/>
                  </a:cubicBezTo>
                  <a:lnTo>
                    <a:pt x="1410" y="2990"/>
                  </a:lnTo>
                  <a:lnTo>
                    <a:pt x="2130" y="4471"/>
                  </a:lnTo>
                  <a:cubicBezTo>
                    <a:pt x="2370" y="4965"/>
                    <a:pt x="2612" y="5457"/>
                    <a:pt x="2859" y="5946"/>
                  </a:cubicBezTo>
                  <a:cubicBezTo>
                    <a:pt x="2627" y="5447"/>
                    <a:pt x="2396" y="4946"/>
                    <a:pt x="2159" y="4444"/>
                  </a:cubicBezTo>
                  <a:lnTo>
                    <a:pt x="1449" y="2958"/>
                  </a:lnTo>
                  <a:lnTo>
                    <a:pt x="731" y="1475"/>
                  </a:lnTo>
                  <a:cubicBezTo>
                    <a:pt x="486" y="983"/>
                    <a:pt x="243" y="491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0"/>
            <p:cNvSpPr/>
            <p:nvPr/>
          </p:nvSpPr>
          <p:spPr>
            <a:xfrm>
              <a:off x="5849693" y="2322020"/>
              <a:ext cx="4052" cy="56601"/>
            </a:xfrm>
            <a:custGeom>
              <a:rect b="b" l="l" r="r" t="t"/>
              <a:pathLst>
                <a:path extrusionOk="0" h="994" w="71">
                  <a:moveTo>
                    <a:pt x="0" y="1"/>
                  </a:moveTo>
                  <a:lnTo>
                    <a:pt x="0" y="993"/>
                  </a:lnTo>
                  <a:lnTo>
                    <a:pt x="71" y="993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>
              <a:off x="5859337" y="2322020"/>
              <a:ext cx="4109" cy="56601"/>
            </a:xfrm>
            <a:custGeom>
              <a:rect b="b" l="l" r="r" t="t"/>
              <a:pathLst>
                <a:path extrusionOk="0" h="994" w="72">
                  <a:moveTo>
                    <a:pt x="1" y="1"/>
                  </a:moveTo>
                  <a:lnTo>
                    <a:pt x="1" y="993"/>
                  </a:lnTo>
                  <a:lnTo>
                    <a:pt x="71" y="993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0"/>
            <p:cNvSpPr/>
            <p:nvPr/>
          </p:nvSpPr>
          <p:spPr>
            <a:xfrm>
              <a:off x="5897913" y="2321849"/>
              <a:ext cx="4166" cy="56544"/>
            </a:xfrm>
            <a:custGeom>
              <a:rect b="b" l="l" r="r" t="t"/>
              <a:pathLst>
                <a:path extrusionOk="0" h="993" w="73">
                  <a:moveTo>
                    <a:pt x="0" y="0"/>
                  </a:moveTo>
                  <a:lnTo>
                    <a:pt x="0" y="993"/>
                  </a:lnTo>
                  <a:lnTo>
                    <a:pt x="72" y="99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>
              <a:off x="5737847" y="2322133"/>
              <a:ext cx="43200" cy="56544"/>
            </a:xfrm>
            <a:custGeom>
              <a:rect b="b" l="l" r="r" t="t"/>
              <a:pathLst>
                <a:path extrusionOk="0" h="993" w="757">
                  <a:moveTo>
                    <a:pt x="380" y="0"/>
                  </a:moveTo>
                  <a:lnTo>
                    <a:pt x="1" y="506"/>
                  </a:lnTo>
                  <a:lnTo>
                    <a:pt x="167" y="506"/>
                  </a:lnTo>
                  <a:lnTo>
                    <a:pt x="167" y="993"/>
                  </a:lnTo>
                  <a:lnTo>
                    <a:pt x="592" y="993"/>
                  </a:lnTo>
                  <a:lnTo>
                    <a:pt x="592" y="506"/>
                  </a:lnTo>
                  <a:lnTo>
                    <a:pt x="757" y="506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0"/>
            <p:cNvSpPr/>
            <p:nvPr/>
          </p:nvSpPr>
          <p:spPr>
            <a:xfrm>
              <a:off x="5651165" y="2435107"/>
              <a:ext cx="177366" cy="19531"/>
            </a:xfrm>
            <a:custGeom>
              <a:rect b="b" l="l" r="r" t="t"/>
              <a:pathLst>
                <a:path extrusionOk="0" h="343" w="3108">
                  <a:moveTo>
                    <a:pt x="22" y="1"/>
                  </a:moveTo>
                  <a:cubicBezTo>
                    <a:pt x="4" y="1"/>
                    <a:pt x="0" y="16"/>
                    <a:pt x="20" y="22"/>
                  </a:cubicBezTo>
                  <a:cubicBezTo>
                    <a:pt x="628" y="235"/>
                    <a:pt x="1265" y="342"/>
                    <a:pt x="1903" y="342"/>
                  </a:cubicBezTo>
                  <a:cubicBezTo>
                    <a:pt x="2303" y="342"/>
                    <a:pt x="2703" y="300"/>
                    <a:pt x="3097" y="216"/>
                  </a:cubicBezTo>
                  <a:cubicBezTo>
                    <a:pt x="3100" y="214"/>
                    <a:pt x="3104" y="211"/>
                    <a:pt x="3106" y="206"/>
                  </a:cubicBezTo>
                  <a:cubicBezTo>
                    <a:pt x="3107" y="199"/>
                    <a:pt x="3104" y="192"/>
                    <a:pt x="3097" y="188"/>
                  </a:cubicBezTo>
                  <a:cubicBezTo>
                    <a:pt x="2695" y="233"/>
                    <a:pt x="2292" y="256"/>
                    <a:pt x="1890" y="256"/>
                  </a:cubicBezTo>
                  <a:cubicBezTo>
                    <a:pt x="1754" y="256"/>
                    <a:pt x="1619" y="254"/>
                    <a:pt x="1484" y="248"/>
                  </a:cubicBezTo>
                  <a:cubicBezTo>
                    <a:pt x="993" y="199"/>
                    <a:pt x="508" y="116"/>
                    <a:pt x="30" y="2"/>
                  </a:cubicBezTo>
                  <a:cubicBezTo>
                    <a:pt x="27" y="1"/>
                    <a:pt x="2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>
              <a:off x="5629880" y="2485957"/>
              <a:ext cx="161843" cy="14008"/>
            </a:xfrm>
            <a:custGeom>
              <a:rect b="b" l="l" r="r" t="t"/>
              <a:pathLst>
                <a:path extrusionOk="0" h="246" w="2836">
                  <a:moveTo>
                    <a:pt x="2829" y="0"/>
                  </a:moveTo>
                  <a:cubicBezTo>
                    <a:pt x="2148" y="118"/>
                    <a:pt x="1602" y="157"/>
                    <a:pt x="1165" y="157"/>
                  </a:cubicBezTo>
                  <a:cubicBezTo>
                    <a:pt x="653" y="157"/>
                    <a:pt x="290" y="104"/>
                    <a:pt x="33" y="65"/>
                  </a:cubicBezTo>
                  <a:cubicBezTo>
                    <a:pt x="28" y="64"/>
                    <a:pt x="24" y="64"/>
                    <a:pt x="21" y="64"/>
                  </a:cubicBezTo>
                  <a:cubicBezTo>
                    <a:pt x="1" y="64"/>
                    <a:pt x="4" y="80"/>
                    <a:pt x="26" y="87"/>
                  </a:cubicBezTo>
                  <a:cubicBezTo>
                    <a:pt x="441" y="193"/>
                    <a:pt x="866" y="246"/>
                    <a:pt x="1291" y="246"/>
                  </a:cubicBezTo>
                  <a:cubicBezTo>
                    <a:pt x="1810" y="246"/>
                    <a:pt x="2329" y="167"/>
                    <a:pt x="2829" y="10"/>
                  </a:cubicBezTo>
                  <a:cubicBezTo>
                    <a:pt x="2836" y="9"/>
                    <a:pt x="2829" y="0"/>
                    <a:pt x="2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0"/>
            <p:cNvSpPr/>
            <p:nvPr/>
          </p:nvSpPr>
          <p:spPr>
            <a:xfrm>
              <a:off x="5618924" y="2515396"/>
              <a:ext cx="127318" cy="10364"/>
            </a:xfrm>
            <a:custGeom>
              <a:rect b="b" l="l" r="r" t="t"/>
              <a:pathLst>
                <a:path extrusionOk="0" h="182" w="2231">
                  <a:moveTo>
                    <a:pt x="2230" y="1"/>
                  </a:moveTo>
                  <a:cubicBezTo>
                    <a:pt x="1695" y="71"/>
                    <a:pt x="1290" y="114"/>
                    <a:pt x="861" y="114"/>
                  </a:cubicBezTo>
                  <a:cubicBezTo>
                    <a:pt x="605" y="114"/>
                    <a:pt x="341" y="99"/>
                    <a:pt x="36" y="64"/>
                  </a:cubicBezTo>
                  <a:cubicBezTo>
                    <a:pt x="34" y="64"/>
                    <a:pt x="32" y="64"/>
                    <a:pt x="30" y="64"/>
                  </a:cubicBezTo>
                  <a:cubicBezTo>
                    <a:pt x="2" y="64"/>
                    <a:pt x="0" y="88"/>
                    <a:pt x="28" y="92"/>
                  </a:cubicBezTo>
                  <a:cubicBezTo>
                    <a:pt x="428" y="147"/>
                    <a:pt x="723" y="182"/>
                    <a:pt x="1018" y="182"/>
                  </a:cubicBezTo>
                  <a:cubicBezTo>
                    <a:pt x="1365" y="182"/>
                    <a:pt x="1713" y="133"/>
                    <a:pt x="2230" y="9"/>
                  </a:cubicBezTo>
                  <a:lnTo>
                    <a:pt x="22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5150879" y="2068625"/>
              <a:ext cx="133481" cy="12072"/>
            </a:xfrm>
            <a:custGeom>
              <a:rect b="b" l="l" r="r" t="t"/>
              <a:pathLst>
                <a:path extrusionOk="0" h="212" w="2339">
                  <a:moveTo>
                    <a:pt x="2322" y="0"/>
                  </a:moveTo>
                  <a:cubicBezTo>
                    <a:pt x="2125" y="12"/>
                    <a:pt x="1922" y="10"/>
                    <a:pt x="1732" y="22"/>
                  </a:cubicBezTo>
                  <a:cubicBezTo>
                    <a:pt x="1542" y="36"/>
                    <a:pt x="1353" y="55"/>
                    <a:pt x="1165" y="69"/>
                  </a:cubicBezTo>
                  <a:cubicBezTo>
                    <a:pt x="779" y="101"/>
                    <a:pt x="397" y="142"/>
                    <a:pt x="13" y="194"/>
                  </a:cubicBezTo>
                  <a:cubicBezTo>
                    <a:pt x="1" y="196"/>
                    <a:pt x="4" y="208"/>
                    <a:pt x="13" y="211"/>
                  </a:cubicBezTo>
                  <a:cubicBezTo>
                    <a:pt x="398" y="197"/>
                    <a:pt x="786" y="175"/>
                    <a:pt x="1170" y="142"/>
                  </a:cubicBezTo>
                  <a:cubicBezTo>
                    <a:pt x="1365" y="127"/>
                    <a:pt x="1568" y="113"/>
                    <a:pt x="1756" y="93"/>
                  </a:cubicBezTo>
                  <a:cubicBezTo>
                    <a:pt x="1945" y="72"/>
                    <a:pt x="2133" y="41"/>
                    <a:pt x="2322" y="22"/>
                  </a:cubicBezTo>
                  <a:cubicBezTo>
                    <a:pt x="2339" y="21"/>
                    <a:pt x="2336" y="0"/>
                    <a:pt x="2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0"/>
            <p:cNvSpPr/>
            <p:nvPr/>
          </p:nvSpPr>
          <p:spPr>
            <a:xfrm>
              <a:off x="5262498" y="1967552"/>
              <a:ext cx="38806" cy="133758"/>
            </a:xfrm>
            <a:custGeom>
              <a:rect b="b" l="l" r="r" t="t"/>
              <a:pathLst>
                <a:path extrusionOk="0" h="2349" w="680">
                  <a:moveTo>
                    <a:pt x="8" y="1"/>
                  </a:moveTo>
                  <a:cubicBezTo>
                    <a:pt x="2" y="1"/>
                    <a:pt x="1" y="3"/>
                    <a:pt x="1" y="8"/>
                  </a:cubicBezTo>
                  <a:cubicBezTo>
                    <a:pt x="124" y="392"/>
                    <a:pt x="239" y="784"/>
                    <a:pt x="347" y="1173"/>
                  </a:cubicBezTo>
                  <a:cubicBezTo>
                    <a:pt x="455" y="1564"/>
                    <a:pt x="529" y="1964"/>
                    <a:pt x="666" y="2346"/>
                  </a:cubicBezTo>
                  <a:cubicBezTo>
                    <a:pt x="668" y="2348"/>
                    <a:pt x="670" y="2349"/>
                    <a:pt x="673" y="2349"/>
                  </a:cubicBezTo>
                  <a:cubicBezTo>
                    <a:pt x="675" y="2349"/>
                    <a:pt x="678" y="2348"/>
                    <a:pt x="680" y="2346"/>
                  </a:cubicBezTo>
                  <a:cubicBezTo>
                    <a:pt x="625" y="1947"/>
                    <a:pt x="534" y="1554"/>
                    <a:pt x="407" y="1172"/>
                  </a:cubicBezTo>
                  <a:lnTo>
                    <a:pt x="357" y="1002"/>
                  </a:lnTo>
                  <a:lnTo>
                    <a:pt x="357" y="740"/>
                  </a:lnTo>
                  <a:cubicBezTo>
                    <a:pt x="352" y="620"/>
                    <a:pt x="338" y="500"/>
                    <a:pt x="320" y="380"/>
                  </a:cubicBezTo>
                  <a:cubicBezTo>
                    <a:pt x="320" y="376"/>
                    <a:pt x="317" y="375"/>
                    <a:pt x="314" y="375"/>
                  </a:cubicBezTo>
                  <a:cubicBezTo>
                    <a:pt x="312" y="375"/>
                    <a:pt x="309" y="376"/>
                    <a:pt x="309" y="380"/>
                  </a:cubicBezTo>
                  <a:cubicBezTo>
                    <a:pt x="309" y="500"/>
                    <a:pt x="302" y="621"/>
                    <a:pt x="309" y="741"/>
                  </a:cubicBezTo>
                  <a:cubicBezTo>
                    <a:pt x="311" y="781"/>
                    <a:pt x="320" y="822"/>
                    <a:pt x="320" y="861"/>
                  </a:cubicBezTo>
                  <a:cubicBezTo>
                    <a:pt x="290" y="765"/>
                    <a:pt x="261" y="669"/>
                    <a:pt x="229" y="573"/>
                  </a:cubicBezTo>
                  <a:cubicBezTo>
                    <a:pt x="162" y="383"/>
                    <a:pt x="86" y="196"/>
                    <a:pt x="14" y="8"/>
                  </a:cubicBezTo>
                  <a:cubicBezTo>
                    <a:pt x="14" y="4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5142491" y="1969716"/>
              <a:ext cx="16378" cy="137801"/>
            </a:xfrm>
            <a:custGeom>
              <a:rect b="b" l="l" r="r" t="t"/>
              <a:pathLst>
                <a:path extrusionOk="0" h="2420" w="287">
                  <a:moveTo>
                    <a:pt x="144" y="1"/>
                  </a:moveTo>
                  <a:lnTo>
                    <a:pt x="144" y="1"/>
                  </a:lnTo>
                  <a:cubicBezTo>
                    <a:pt x="110" y="199"/>
                    <a:pt x="89" y="400"/>
                    <a:pt x="67" y="599"/>
                  </a:cubicBezTo>
                  <a:cubicBezTo>
                    <a:pt x="46" y="798"/>
                    <a:pt x="36" y="998"/>
                    <a:pt x="22" y="1199"/>
                  </a:cubicBezTo>
                  <a:cubicBezTo>
                    <a:pt x="9" y="1399"/>
                    <a:pt x="0" y="1600"/>
                    <a:pt x="0" y="1801"/>
                  </a:cubicBezTo>
                  <a:lnTo>
                    <a:pt x="0" y="2402"/>
                  </a:lnTo>
                  <a:lnTo>
                    <a:pt x="0" y="2420"/>
                  </a:lnTo>
                  <a:lnTo>
                    <a:pt x="14" y="2420"/>
                  </a:lnTo>
                  <a:lnTo>
                    <a:pt x="286" y="2396"/>
                  </a:lnTo>
                  <a:lnTo>
                    <a:pt x="32" y="2396"/>
                  </a:lnTo>
                  <a:lnTo>
                    <a:pt x="67" y="1807"/>
                  </a:lnTo>
                  <a:lnTo>
                    <a:pt x="88" y="1202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5141863" y="1983781"/>
              <a:ext cx="5650" cy="30635"/>
            </a:xfrm>
            <a:custGeom>
              <a:rect b="b" l="l" r="r" t="t"/>
              <a:pathLst>
                <a:path extrusionOk="0" h="538" w="99">
                  <a:moveTo>
                    <a:pt x="28" y="0"/>
                  </a:moveTo>
                  <a:cubicBezTo>
                    <a:pt x="6" y="90"/>
                    <a:pt x="1" y="182"/>
                    <a:pt x="16" y="273"/>
                  </a:cubicBezTo>
                  <a:cubicBezTo>
                    <a:pt x="23" y="319"/>
                    <a:pt x="33" y="364"/>
                    <a:pt x="47" y="408"/>
                  </a:cubicBezTo>
                  <a:cubicBezTo>
                    <a:pt x="61" y="453"/>
                    <a:pt x="78" y="496"/>
                    <a:pt x="99" y="537"/>
                  </a:cubicBezTo>
                  <a:cubicBezTo>
                    <a:pt x="57" y="360"/>
                    <a:pt x="33" y="182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5397798" y="1643549"/>
              <a:ext cx="11699" cy="21353"/>
            </a:xfrm>
            <a:custGeom>
              <a:rect b="b" l="l" r="r" t="t"/>
              <a:pathLst>
                <a:path extrusionOk="0" h="375" w="205">
                  <a:moveTo>
                    <a:pt x="19" y="1"/>
                  </a:moveTo>
                  <a:lnTo>
                    <a:pt x="19" y="1"/>
                  </a:lnTo>
                  <a:cubicBezTo>
                    <a:pt x="1" y="142"/>
                    <a:pt x="40" y="363"/>
                    <a:pt x="205" y="375"/>
                  </a:cubicBezTo>
                  <a:lnTo>
                    <a:pt x="205" y="366"/>
                  </a:lnTo>
                  <a:cubicBezTo>
                    <a:pt x="69" y="327"/>
                    <a:pt x="38" y="160"/>
                    <a:pt x="31" y="15"/>
                  </a:cubicBezTo>
                  <a:cubicBezTo>
                    <a:pt x="31" y="1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5357967" y="1714556"/>
              <a:ext cx="17406" cy="7801"/>
            </a:xfrm>
            <a:custGeom>
              <a:rect b="b" l="l" r="r" t="t"/>
              <a:pathLst>
                <a:path extrusionOk="0" h="137" w="305">
                  <a:moveTo>
                    <a:pt x="11" y="0"/>
                  </a:moveTo>
                  <a:cubicBezTo>
                    <a:pt x="4" y="0"/>
                    <a:pt x="1" y="4"/>
                    <a:pt x="1" y="11"/>
                  </a:cubicBezTo>
                  <a:cubicBezTo>
                    <a:pt x="11" y="72"/>
                    <a:pt x="59" y="122"/>
                    <a:pt x="121" y="136"/>
                  </a:cubicBezTo>
                  <a:cubicBezTo>
                    <a:pt x="127" y="136"/>
                    <a:pt x="134" y="137"/>
                    <a:pt x="140" y="137"/>
                  </a:cubicBezTo>
                  <a:cubicBezTo>
                    <a:pt x="205" y="137"/>
                    <a:pt x="267" y="105"/>
                    <a:pt x="304" y="50"/>
                  </a:cubicBezTo>
                  <a:lnTo>
                    <a:pt x="304" y="50"/>
                  </a:lnTo>
                  <a:cubicBezTo>
                    <a:pt x="256" y="74"/>
                    <a:pt x="201" y="88"/>
                    <a:pt x="148" y="93"/>
                  </a:cubicBezTo>
                  <a:cubicBezTo>
                    <a:pt x="95" y="89"/>
                    <a:pt x="57" y="43"/>
                    <a:pt x="21" y="11"/>
                  </a:cubicBezTo>
                  <a:cubicBezTo>
                    <a:pt x="21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5361334" y="1699637"/>
              <a:ext cx="15123" cy="11161"/>
            </a:xfrm>
            <a:custGeom>
              <a:rect b="b" l="l" r="r" t="t"/>
              <a:pathLst>
                <a:path extrusionOk="0" h="196" w="265">
                  <a:moveTo>
                    <a:pt x="30" y="1"/>
                  </a:moveTo>
                  <a:cubicBezTo>
                    <a:pt x="23" y="1"/>
                    <a:pt x="15" y="1"/>
                    <a:pt x="7" y="2"/>
                  </a:cubicBezTo>
                  <a:cubicBezTo>
                    <a:pt x="0" y="86"/>
                    <a:pt x="14" y="180"/>
                    <a:pt x="122" y="194"/>
                  </a:cubicBezTo>
                  <a:cubicBezTo>
                    <a:pt x="132" y="195"/>
                    <a:pt x="142" y="196"/>
                    <a:pt x="152" y="196"/>
                  </a:cubicBezTo>
                  <a:cubicBezTo>
                    <a:pt x="192" y="196"/>
                    <a:pt x="230" y="185"/>
                    <a:pt x="264" y="166"/>
                  </a:cubicBezTo>
                  <a:cubicBezTo>
                    <a:pt x="229" y="66"/>
                    <a:pt x="13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4160636" y="3211633"/>
              <a:ext cx="1417100" cy="1023199"/>
            </a:xfrm>
            <a:custGeom>
              <a:rect b="b" l="l" r="r" t="t"/>
              <a:pathLst>
                <a:path extrusionOk="0" h="19661" w="24832">
                  <a:moveTo>
                    <a:pt x="1" y="0"/>
                  </a:moveTo>
                  <a:lnTo>
                    <a:pt x="1" y="17399"/>
                  </a:lnTo>
                  <a:cubicBezTo>
                    <a:pt x="1" y="18649"/>
                    <a:pt x="937" y="19661"/>
                    <a:pt x="2094" y="19661"/>
                  </a:cubicBezTo>
                  <a:lnTo>
                    <a:pt x="22740" y="19661"/>
                  </a:lnTo>
                  <a:cubicBezTo>
                    <a:pt x="23896" y="19661"/>
                    <a:pt x="24832" y="18649"/>
                    <a:pt x="24832" y="17399"/>
                  </a:cubicBezTo>
                  <a:lnTo>
                    <a:pt x="248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4663376" y="3474730"/>
              <a:ext cx="411285" cy="373828"/>
            </a:xfrm>
            <a:custGeom>
              <a:rect b="b" l="l" r="r" t="t"/>
              <a:pathLst>
                <a:path extrusionOk="0" h="6565" w="7207">
                  <a:moveTo>
                    <a:pt x="3605" y="0"/>
                  </a:moveTo>
                  <a:cubicBezTo>
                    <a:pt x="2765" y="0"/>
                    <a:pt x="1924" y="320"/>
                    <a:pt x="1283" y="961"/>
                  </a:cubicBezTo>
                  <a:cubicBezTo>
                    <a:pt x="1" y="2243"/>
                    <a:pt x="1" y="4322"/>
                    <a:pt x="1283" y="5603"/>
                  </a:cubicBezTo>
                  <a:cubicBezTo>
                    <a:pt x="1924" y="6244"/>
                    <a:pt x="2765" y="6565"/>
                    <a:pt x="3605" y="6565"/>
                  </a:cubicBezTo>
                  <a:cubicBezTo>
                    <a:pt x="4445" y="6565"/>
                    <a:pt x="5285" y="6244"/>
                    <a:pt x="5926" y="5603"/>
                  </a:cubicBezTo>
                  <a:cubicBezTo>
                    <a:pt x="7206" y="4322"/>
                    <a:pt x="7206" y="2243"/>
                    <a:pt x="5926" y="961"/>
                  </a:cubicBezTo>
                  <a:cubicBezTo>
                    <a:pt x="5285" y="320"/>
                    <a:pt x="4445" y="0"/>
                    <a:pt x="3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4763011" y="3551090"/>
              <a:ext cx="212805" cy="230048"/>
            </a:xfrm>
            <a:custGeom>
              <a:rect b="b" l="l" r="r" t="t"/>
              <a:pathLst>
                <a:path extrusionOk="0" h="4040" w="3729">
                  <a:moveTo>
                    <a:pt x="3729" y="0"/>
                  </a:moveTo>
                  <a:cubicBezTo>
                    <a:pt x="3443" y="268"/>
                    <a:pt x="3168" y="550"/>
                    <a:pt x="2909" y="844"/>
                  </a:cubicBezTo>
                  <a:cubicBezTo>
                    <a:pt x="2651" y="1138"/>
                    <a:pt x="2393" y="1433"/>
                    <a:pt x="2150" y="1740"/>
                  </a:cubicBezTo>
                  <a:cubicBezTo>
                    <a:pt x="1711" y="2289"/>
                    <a:pt x="1288" y="2854"/>
                    <a:pt x="892" y="3439"/>
                  </a:cubicBezTo>
                  <a:lnTo>
                    <a:pt x="892" y="3439"/>
                  </a:lnTo>
                  <a:cubicBezTo>
                    <a:pt x="780" y="3311"/>
                    <a:pt x="665" y="3186"/>
                    <a:pt x="547" y="3064"/>
                  </a:cubicBezTo>
                  <a:cubicBezTo>
                    <a:pt x="371" y="2882"/>
                    <a:pt x="196" y="2699"/>
                    <a:pt x="0" y="2529"/>
                  </a:cubicBezTo>
                  <a:lnTo>
                    <a:pt x="0" y="2529"/>
                  </a:lnTo>
                  <a:cubicBezTo>
                    <a:pt x="103" y="2762"/>
                    <a:pt x="228" y="2985"/>
                    <a:pt x="359" y="3203"/>
                  </a:cubicBezTo>
                  <a:cubicBezTo>
                    <a:pt x="489" y="3422"/>
                    <a:pt x="624" y="3636"/>
                    <a:pt x="761" y="3847"/>
                  </a:cubicBezTo>
                  <a:lnTo>
                    <a:pt x="887" y="4039"/>
                  </a:lnTo>
                  <a:lnTo>
                    <a:pt x="1051" y="3849"/>
                  </a:lnTo>
                  <a:cubicBezTo>
                    <a:pt x="1560" y="3254"/>
                    <a:pt x="2035" y="2635"/>
                    <a:pt x="2489" y="1997"/>
                  </a:cubicBezTo>
                  <a:cubicBezTo>
                    <a:pt x="2716" y="1680"/>
                    <a:pt x="2933" y="1356"/>
                    <a:pt x="3141" y="1024"/>
                  </a:cubicBezTo>
                  <a:cubicBezTo>
                    <a:pt x="3348" y="689"/>
                    <a:pt x="3551" y="353"/>
                    <a:pt x="3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5236990" y="4021891"/>
              <a:ext cx="29561" cy="27731"/>
            </a:xfrm>
            <a:custGeom>
              <a:rect b="b" l="l" r="r" t="t"/>
              <a:pathLst>
                <a:path extrusionOk="0" h="487" w="518">
                  <a:moveTo>
                    <a:pt x="259" y="0"/>
                  </a:moveTo>
                  <a:cubicBezTo>
                    <a:pt x="248" y="0"/>
                    <a:pt x="237" y="1"/>
                    <a:pt x="227" y="2"/>
                  </a:cubicBezTo>
                  <a:cubicBezTo>
                    <a:pt x="227" y="4"/>
                    <a:pt x="227" y="4"/>
                    <a:pt x="227" y="4"/>
                  </a:cubicBezTo>
                  <a:cubicBezTo>
                    <a:pt x="93" y="21"/>
                    <a:pt x="0" y="144"/>
                    <a:pt x="19" y="276"/>
                  </a:cubicBezTo>
                  <a:cubicBezTo>
                    <a:pt x="36" y="399"/>
                    <a:pt x="139" y="486"/>
                    <a:pt x="259" y="486"/>
                  </a:cubicBezTo>
                  <a:cubicBezTo>
                    <a:pt x="270" y="486"/>
                    <a:pt x="282" y="486"/>
                    <a:pt x="293" y="484"/>
                  </a:cubicBezTo>
                  <a:cubicBezTo>
                    <a:pt x="425" y="467"/>
                    <a:pt x="518" y="343"/>
                    <a:pt x="501" y="210"/>
                  </a:cubicBezTo>
                  <a:cubicBezTo>
                    <a:pt x="501" y="210"/>
                    <a:pt x="501" y="210"/>
                    <a:pt x="501" y="208"/>
                  </a:cubicBezTo>
                  <a:cubicBezTo>
                    <a:pt x="484" y="87"/>
                    <a:pt x="379" y="0"/>
                    <a:pt x="2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471981" y="3737292"/>
              <a:ext cx="29276" cy="27560"/>
            </a:xfrm>
            <a:custGeom>
              <a:rect b="b" l="l" r="r" t="t"/>
              <a:pathLst>
                <a:path extrusionOk="0" h="484" w="513">
                  <a:moveTo>
                    <a:pt x="257" y="0"/>
                  </a:moveTo>
                  <a:cubicBezTo>
                    <a:pt x="246" y="0"/>
                    <a:pt x="234" y="1"/>
                    <a:pt x="223" y="3"/>
                  </a:cubicBezTo>
                  <a:cubicBezTo>
                    <a:pt x="93" y="20"/>
                    <a:pt x="0" y="142"/>
                    <a:pt x="17" y="272"/>
                  </a:cubicBezTo>
                  <a:cubicBezTo>
                    <a:pt x="33" y="394"/>
                    <a:pt x="136" y="483"/>
                    <a:pt x="255" y="483"/>
                  </a:cubicBezTo>
                  <a:cubicBezTo>
                    <a:pt x="266" y="483"/>
                    <a:pt x="276" y="483"/>
                    <a:pt x="286" y="481"/>
                  </a:cubicBezTo>
                  <a:cubicBezTo>
                    <a:pt x="418" y="464"/>
                    <a:pt x="513" y="344"/>
                    <a:pt x="495" y="212"/>
                  </a:cubicBezTo>
                  <a:cubicBezTo>
                    <a:pt x="495" y="210"/>
                    <a:pt x="495" y="210"/>
                    <a:pt x="495" y="209"/>
                  </a:cubicBezTo>
                  <a:cubicBezTo>
                    <a:pt x="478" y="88"/>
                    <a:pt x="375" y="0"/>
                    <a:pt x="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645229" y="3459583"/>
              <a:ext cx="73503" cy="66338"/>
            </a:xfrm>
            <a:custGeom>
              <a:rect b="b" l="l" r="r" t="t"/>
              <a:pathLst>
                <a:path extrusionOk="0" h="1165" w="1288">
                  <a:moveTo>
                    <a:pt x="957" y="1"/>
                  </a:moveTo>
                  <a:cubicBezTo>
                    <a:pt x="881" y="184"/>
                    <a:pt x="734" y="328"/>
                    <a:pt x="547" y="399"/>
                  </a:cubicBezTo>
                  <a:cubicBezTo>
                    <a:pt x="312" y="469"/>
                    <a:pt x="62" y="568"/>
                    <a:pt x="0" y="987"/>
                  </a:cubicBezTo>
                  <a:lnTo>
                    <a:pt x="316" y="1165"/>
                  </a:lnTo>
                  <a:cubicBezTo>
                    <a:pt x="288" y="969"/>
                    <a:pt x="369" y="776"/>
                    <a:pt x="526" y="657"/>
                  </a:cubicBezTo>
                  <a:cubicBezTo>
                    <a:pt x="799" y="407"/>
                    <a:pt x="1130" y="544"/>
                    <a:pt x="1288" y="215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686030" y="3838194"/>
              <a:ext cx="75158" cy="53697"/>
            </a:xfrm>
            <a:custGeom>
              <a:rect b="b" l="l" r="r" t="t"/>
              <a:pathLst>
                <a:path extrusionOk="0" h="943" w="1317">
                  <a:moveTo>
                    <a:pt x="77" y="0"/>
                  </a:moveTo>
                  <a:lnTo>
                    <a:pt x="0" y="389"/>
                  </a:lnTo>
                  <a:cubicBezTo>
                    <a:pt x="201" y="391"/>
                    <a:pt x="391" y="478"/>
                    <a:pt x="523" y="629"/>
                  </a:cubicBezTo>
                  <a:cubicBezTo>
                    <a:pt x="640" y="780"/>
                    <a:pt x="790" y="943"/>
                    <a:pt x="1062" y="943"/>
                  </a:cubicBezTo>
                  <a:cubicBezTo>
                    <a:pt x="1124" y="943"/>
                    <a:pt x="1192" y="934"/>
                    <a:pt x="1267" y="916"/>
                  </a:cubicBezTo>
                  <a:lnTo>
                    <a:pt x="1317" y="557"/>
                  </a:lnTo>
                  <a:lnTo>
                    <a:pt x="1317" y="557"/>
                  </a:lnTo>
                  <a:cubicBezTo>
                    <a:pt x="1235" y="604"/>
                    <a:pt x="1143" y="627"/>
                    <a:pt x="1052" y="627"/>
                  </a:cubicBezTo>
                  <a:cubicBezTo>
                    <a:pt x="954" y="627"/>
                    <a:pt x="856" y="600"/>
                    <a:pt x="770" y="547"/>
                  </a:cubicBezTo>
                  <a:cubicBezTo>
                    <a:pt x="434" y="379"/>
                    <a:pt x="444" y="27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5081431" y="3616118"/>
              <a:ext cx="29504" cy="27788"/>
            </a:xfrm>
            <a:custGeom>
              <a:rect b="b" l="l" r="r" t="t"/>
              <a:pathLst>
                <a:path extrusionOk="0" h="488" w="517">
                  <a:moveTo>
                    <a:pt x="260" y="1"/>
                  </a:moveTo>
                  <a:cubicBezTo>
                    <a:pt x="249" y="1"/>
                    <a:pt x="238" y="2"/>
                    <a:pt x="227" y="3"/>
                  </a:cubicBezTo>
                  <a:cubicBezTo>
                    <a:pt x="93" y="20"/>
                    <a:pt x="0" y="142"/>
                    <a:pt x="18" y="276"/>
                  </a:cubicBezTo>
                  <a:cubicBezTo>
                    <a:pt x="33" y="399"/>
                    <a:pt x="138" y="487"/>
                    <a:pt x="258" y="487"/>
                  </a:cubicBezTo>
                  <a:cubicBezTo>
                    <a:pt x="269" y="487"/>
                    <a:pt x="279" y="486"/>
                    <a:pt x="290" y="485"/>
                  </a:cubicBezTo>
                  <a:cubicBezTo>
                    <a:pt x="422" y="466"/>
                    <a:pt x="516" y="345"/>
                    <a:pt x="499" y="213"/>
                  </a:cubicBezTo>
                  <a:cubicBezTo>
                    <a:pt x="484" y="90"/>
                    <a:pt x="379" y="1"/>
                    <a:pt x="2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5126741" y="3495400"/>
              <a:ext cx="39491" cy="40031"/>
            </a:xfrm>
            <a:custGeom>
              <a:rect b="b" l="l" r="r" t="t"/>
              <a:pathLst>
                <a:path extrusionOk="0" h="703" w="692">
                  <a:moveTo>
                    <a:pt x="319" y="1"/>
                  </a:moveTo>
                  <a:cubicBezTo>
                    <a:pt x="316" y="1"/>
                    <a:pt x="396" y="303"/>
                    <a:pt x="0" y="495"/>
                  </a:cubicBezTo>
                  <a:lnTo>
                    <a:pt x="382" y="702"/>
                  </a:lnTo>
                  <a:cubicBezTo>
                    <a:pt x="382" y="702"/>
                    <a:pt x="691" y="236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 rot="10800000">
              <a:off x="4471981" y="3459583"/>
              <a:ext cx="29561" cy="27731"/>
            </a:xfrm>
            <a:custGeom>
              <a:rect b="b" l="l" r="r" t="t"/>
              <a:pathLst>
                <a:path extrusionOk="0" h="487" w="518">
                  <a:moveTo>
                    <a:pt x="259" y="0"/>
                  </a:moveTo>
                  <a:cubicBezTo>
                    <a:pt x="248" y="0"/>
                    <a:pt x="237" y="1"/>
                    <a:pt x="227" y="2"/>
                  </a:cubicBezTo>
                  <a:cubicBezTo>
                    <a:pt x="227" y="4"/>
                    <a:pt x="227" y="4"/>
                    <a:pt x="227" y="4"/>
                  </a:cubicBezTo>
                  <a:cubicBezTo>
                    <a:pt x="93" y="21"/>
                    <a:pt x="0" y="144"/>
                    <a:pt x="19" y="276"/>
                  </a:cubicBezTo>
                  <a:cubicBezTo>
                    <a:pt x="36" y="399"/>
                    <a:pt x="139" y="486"/>
                    <a:pt x="259" y="486"/>
                  </a:cubicBezTo>
                  <a:cubicBezTo>
                    <a:pt x="270" y="486"/>
                    <a:pt x="282" y="486"/>
                    <a:pt x="293" y="484"/>
                  </a:cubicBezTo>
                  <a:cubicBezTo>
                    <a:pt x="425" y="467"/>
                    <a:pt x="518" y="343"/>
                    <a:pt x="501" y="210"/>
                  </a:cubicBezTo>
                  <a:cubicBezTo>
                    <a:pt x="501" y="210"/>
                    <a:pt x="501" y="210"/>
                    <a:pt x="501" y="208"/>
                  </a:cubicBezTo>
                  <a:cubicBezTo>
                    <a:pt x="484" y="87"/>
                    <a:pt x="37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 rot="10800000">
              <a:off x="5161075" y="3668153"/>
              <a:ext cx="29276" cy="27560"/>
            </a:xfrm>
            <a:custGeom>
              <a:rect b="b" l="l" r="r" t="t"/>
              <a:pathLst>
                <a:path extrusionOk="0" h="484" w="513">
                  <a:moveTo>
                    <a:pt x="257" y="0"/>
                  </a:moveTo>
                  <a:cubicBezTo>
                    <a:pt x="246" y="0"/>
                    <a:pt x="234" y="1"/>
                    <a:pt x="223" y="3"/>
                  </a:cubicBezTo>
                  <a:cubicBezTo>
                    <a:pt x="93" y="20"/>
                    <a:pt x="0" y="142"/>
                    <a:pt x="17" y="272"/>
                  </a:cubicBezTo>
                  <a:cubicBezTo>
                    <a:pt x="33" y="394"/>
                    <a:pt x="136" y="483"/>
                    <a:pt x="255" y="483"/>
                  </a:cubicBezTo>
                  <a:cubicBezTo>
                    <a:pt x="266" y="483"/>
                    <a:pt x="276" y="483"/>
                    <a:pt x="286" y="481"/>
                  </a:cubicBezTo>
                  <a:cubicBezTo>
                    <a:pt x="418" y="464"/>
                    <a:pt x="513" y="344"/>
                    <a:pt x="495" y="212"/>
                  </a:cubicBezTo>
                  <a:cubicBezTo>
                    <a:pt x="495" y="210"/>
                    <a:pt x="495" y="210"/>
                    <a:pt x="495" y="209"/>
                  </a:cubicBezTo>
                  <a:cubicBezTo>
                    <a:pt x="478" y="88"/>
                    <a:pt x="375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 rot="10800000">
              <a:off x="4943599" y="3907084"/>
              <a:ext cx="73503" cy="66338"/>
            </a:xfrm>
            <a:custGeom>
              <a:rect b="b" l="l" r="r" t="t"/>
              <a:pathLst>
                <a:path extrusionOk="0" h="1165" w="1288">
                  <a:moveTo>
                    <a:pt x="957" y="1"/>
                  </a:moveTo>
                  <a:cubicBezTo>
                    <a:pt x="881" y="184"/>
                    <a:pt x="734" y="328"/>
                    <a:pt x="547" y="399"/>
                  </a:cubicBezTo>
                  <a:cubicBezTo>
                    <a:pt x="312" y="469"/>
                    <a:pt x="62" y="568"/>
                    <a:pt x="0" y="987"/>
                  </a:cubicBezTo>
                  <a:lnTo>
                    <a:pt x="316" y="1165"/>
                  </a:lnTo>
                  <a:cubicBezTo>
                    <a:pt x="288" y="969"/>
                    <a:pt x="369" y="776"/>
                    <a:pt x="526" y="657"/>
                  </a:cubicBezTo>
                  <a:cubicBezTo>
                    <a:pt x="799" y="407"/>
                    <a:pt x="1130" y="544"/>
                    <a:pt x="1288" y="215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 rot="10800000">
              <a:off x="4977343" y="3388714"/>
              <a:ext cx="75158" cy="53697"/>
            </a:xfrm>
            <a:custGeom>
              <a:rect b="b" l="l" r="r" t="t"/>
              <a:pathLst>
                <a:path extrusionOk="0" h="943" w="1317">
                  <a:moveTo>
                    <a:pt x="77" y="0"/>
                  </a:moveTo>
                  <a:lnTo>
                    <a:pt x="0" y="389"/>
                  </a:lnTo>
                  <a:cubicBezTo>
                    <a:pt x="201" y="391"/>
                    <a:pt x="391" y="478"/>
                    <a:pt x="523" y="629"/>
                  </a:cubicBezTo>
                  <a:cubicBezTo>
                    <a:pt x="640" y="780"/>
                    <a:pt x="790" y="943"/>
                    <a:pt x="1062" y="943"/>
                  </a:cubicBezTo>
                  <a:cubicBezTo>
                    <a:pt x="1124" y="943"/>
                    <a:pt x="1192" y="934"/>
                    <a:pt x="1267" y="916"/>
                  </a:cubicBezTo>
                  <a:lnTo>
                    <a:pt x="1317" y="557"/>
                  </a:lnTo>
                  <a:lnTo>
                    <a:pt x="1317" y="557"/>
                  </a:lnTo>
                  <a:cubicBezTo>
                    <a:pt x="1235" y="604"/>
                    <a:pt x="1143" y="627"/>
                    <a:pt x="1052" y="627"/>
                  </a:cubicBezTo>
                  <a:cubicBezTo>
                    <a:pt x="954" y="627"/>
                    <a:pt x="856" y="600"/>
                    <a:pt x="770" y="547"/>
                  </a:cubicBezTo>
                  <a:cubicBezTo>
                    <a:pt x="434" y="379"/>
                    <a:pt x="444" y="2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 rot="10800000">
              <a:off x="4551396" y="3789099"/>
              <a:ext cx="29504" cy="27788"/>
            </a:xfrm>
            <a:custGeom>
              <a:rect b="b" l="l" r="r" t="t"/>
              <a:pathLst>
                <a:path extrusionOk="0" h="488" w="517">
                  <a:moveTo>
                    <a:pt x="260" y="1"/>
                  </a:moveTo>
                  <a:cubicBezTo>
                    <a:pt x="249" y="1"/>
                    <a:pt x="238" y="2"/>
                    <a:pt x="227" y="3"/>
                  </a:cubicBezTo>
                  <a:cubicBezTo>
                    <a:pt x="93" y="20"/>
                    <a:pt x="0" y="142"/>
                    <a:pt x="18" y="276"/>
                  </a:cubicBezTo>
                  <a:cubicBezTo>
                    <a:pt x="33" y="399"/>
                    <a:pt x="138" y="487"/>
                    <a:pt x="258" y="487"/>
                  </a:cubicBezTo>
                  <a:cubicBezTo>
                    <a:pt x="269" y="487"/>
                    <a:pt x="279" y="486"/>
                    <a:pt x="290" y="485"/>
                  </a:cubicBezTo>
                  <a:cubicBezTo>
                    <a:pt x="422" y="466"/>
                    <a:pt x="516" y="345"/>
                    <a:pt x="499" y="213"/>
                  </a:cubicBezTo>
                  <a:cubicBezTo>
                    <a:pt x="484" y="90"/>
                    <a:pt x="379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 rot="10800000">
              <a:off x="4496100" y="3897574"/>
              <a:ext cx="39491" cy="40031"/>
            </a:xfrm>
            <a:custGeom>
              <a:rect b="b" l="l" r="r" t="t"/>
              <a:pathLst>
                <a:path extrusionOk="0" h="703" w="692">
                  <a:moveTo>
                    <a:pt x="319" y="1"/>
                  </a:moveTo>
                  <a:cubicBezTo>
                    <a:pt x="316" y="1"/>
                    <a:pt x="396" y="303"/>
                    <a:pt x="0" y="495"/>
                  </a:cubicBezTo>
                  <a:lnTo>
                    <a:pt x="382" y="702"/>
                  </a:lnTo>
                  <a:cubicBezTo>
                    <a:pt x="382" y="702"/>
                    <a:pt x="691" y="236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p70"/>
          <p:cNvSpPr txBox="1"/>
          <p:nvPr/>
        </p:nvSpPr>
        <p:spPr>
          <a:xfrm>
            <a:off x="7096125" y="1332275"/>
            <a:ext cx="145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CATTLESAVIOR</a:t>
            </a:r>
            <a:endParaRPr/>
          </a:p>
        </p:txBody>
      </p:sp>
      <p:pic>
        <p:nvPicPr>
          <p:cNvPr id="832" name="Google Shape;8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75" y="1773300"/>
            <a:ext cx="1049600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0"/>
          <p:cNvSpPr txBox="1"/>
          <p:nvPr/>
        </p:nvSpPr>
        <p:spPr>
          <a:xfrm>
            <a:off x="-47225" y="3060400"/>
            <a:ext cx="400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Dr. </a:t>
            </a: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Mizanur Rahman Tarafder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Deputy Assistant livestock Officer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(Extension)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Upazila livestock Office, Ashuganj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Phone No. 01733533418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834" name="Google Shape;834;p70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34</a:t>
            </a:r>
            <a:endParaRPr sz="100">
              <a:solidFill>
                <a:srgbClr val="FFC800"/>
              </a:solidFill>
            </a:endParaRPr>
          </a:p>
        </p:txBody>
      </p:sp>
      <p:pic>
        <p:nvPicPr>
          <p:cNvPr id="835" name="Google Shape;8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300" y="1773300"/>
            <a:ext cx="1049600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0"/>
          <p:cNvSpPr txBox="1"/>
          <p:nvPr/>
        </p:nvSpPr>
        <p:spPr>
          <a:xfrm>
            <a:off x="3092900" y="2972888"/>
            <a:ext cx="4276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Dr. Rhituka Saha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Doctor of Veterinary Medicine (DVM)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Bangabandhu Sheikh Mujibur Rahma</a:t>
            </a: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 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Agricultural University(BSMRAU)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Reg no. 8348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Phone No. 01613625656</a:t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1"/>
          <p:cNvSpPr txBox="1"/>
          <p:nvPr>
            <p:ph type="ctrTitle"/>
          </p:nvPr>
        </p:nvSpPr>
        <p:spPr>
          <a:xfrm>
            <a:off x="297280" y="165851"/>
            <a:ext cx="69207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>
                <a:solidFill>
                  <a:schemeClr val="accent6"/>
                </a:solidFill>
              </a:rPr>
              <a:t>Final Survey </a:t>
            </a:r>
            <a:br>
              <a:rPr lang="en" sz="4600"/>
            </a:br>
            <a:r>
              <a:rPr lang="en" sz="4600">
                <a:solidFill>
                  <a:schemeClr val="lt1"/>
                </a:solidFill>
              </a:rPr>
              <a:t>User Feedback</a:t>
            </a:r>
            <a:endParaRPr sz="4600">
              <a:solidFill>
                <a:schemeClr val="lt1"/>
              </a:solidFill>
            </a:endParaRPr>
          </a:p>
        </p:txBody>
      </p:sp>
      <p:grpSp>
        <p:nvGrpSpPr>
          <p:cNvPr id="842" name="Google Shape;842;p71"/>
          <p:cNvGrpSpPr/>
          <p:nvPr/>
        </p:nvGrpSpPr>
        <p:grpSpPr>
          <a:xfrm>
            <a:off x="6756080" y="285708"/>
            <a:ext cx="1889953" cy="2251500"/>
            <a:chOff x="4480754" y="950853"/>
            <a:chExt cx="2502917" cy="3200427"/>
          </a:xfrm>
        </p:grpSpPr>
        <p:sp>
          <p:nvSpPr>
            <p:cNvPr id="843" name="Google Shape;843;p71"/>
            <p:cNvSpPr/>
            <p:nvPr/>
          </p:nvSpPr>
          <p:spPr>
            <a:xfrm>
              <a:off x="6463804" y="3843920"/>
              <a:ext cx="519866" cy="214366"/>
            </a:xfrm>
            <a:custGeom>
              <a:rect b="b" l="l" r="r" t="t"/>
              <a:pathLst>
                <a:path extrusionOk="0" h="3500" w="8489">
                  <a:moveTo>
                    <a:pt x="4842" y="0"/>
                  </a:moveTo>
                  <a:lnTo>
                    <a:pt x="0" y="33"/>
                  </a:lnTo>
                  <a:cubicBezTo>
                    <a:pt x="40" y="1703"/>
                    <a:pt x="107" y="3285"/>
                    <a:pt x="244" y="3367"/>
                  </a:cubicBezTo>
                  <a:cubicBezTo>
                    <a:pt x="396" y="3463"/>
                    <a:pt x="2604" y="3500"/>
                    <a:pt x="4660" y="3500"/>
                  </a:cubicBezTo>
                  <a:cubicBezTo>
                    <a:pt x="6440" y="3500"/>
                    <a:pt x="8108" y="3472"/>
                    <a:pt x="8229" y="3431"/>
                  </a:cubicBezTo>
                  <a:cubicBezTo>
                    <a:pt x="8488" y="3343"/>
                    <a:pt x="8248" y="2598"/>
                    <a:pt x="7962" y="2368"/>
                  </a:cubicBezTo>
                  <a:cubicBezTo>
                    <a:pt x="7674" y="2138"/>
                    <a:pt x="4821" y="875"/>
                    <a:pt x="4821" y="875"/>
                  </a:cubicBezTo>
                  <a:lnTo>
                    <a:pt x="4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1"/>
            <p:cNvSpPr/>
            <p:nvPr/>
          </p:nvSpPr>
          <p:spPr>
            <a:xfrm>
              <a:off x="6465274" y="3897692"/>
              <a:ext cx="518397" cy="160591"/>
            </a:xfrm>
            <a:custGeom>
              <a:rect b="b" l="l" r="r" t="t"/>
              <a:pathLst>
                <a:path extrusionOk="0" h="2622" w="8465">
                  <a:moveTo>
                    <a:pt x="4797" y="0"/>
                  </a:moveTo>
                  <a:lnTo>
                    <a:pt x="0" y="33"/>
                  </a:lnTo>
                  <a:cubicBezTo>
                    <a:pt x="43" y="1339"/>
                    <a:pt x="110" y="2422"/>
                    <a:pt x="220" y="2489"/>
                  </a:cubicBezTo>
                  <a:cubicBezTo>
                    <a:pt x="372" y="2585"/>
                    <a:pt x="2580" y="2622"/>
                    <a:pt x="4636" y="2622"/>
                  </a:cubicBezTo>
                  <a:cubicBezTo>
                    <a:pt x="6416" y="2622"/>
                    <a:pt x="8084" y="2594"/>
                    <a:pt x="8205" y="2553"/>
                  </a:cubicBezTo>
                  <a:cubicBezTo>
                    <a:pt x="8464" y="2465"/>
                    <a:pt x="8224" y="1723"/>
                    <a:pt x="7938" y="1493"/>
                  </a:cubicBezTo>
                  <a:cubicBezTo>
                    <a:pt x="7650" y="1265"/>
                    <a:pt x="4797" y="0"/>
                    <a:pt x="47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1"/>
            <p:cNvSpPr/>
            <p:nvPr/>
          </p:nvSpPr>
          <p:spPr>
            <a:xfrm>
              <a:off x="6500241" y="4035244"/>
              <a:ext cx="462546" cy="6002"/>
            </a:xfrm>
            <a:custGeom>
              <a:rect b="b" l="l" r="r" t="t"/>
              <a:pathLst>
                <a:path extrusionOk="0" h="98" w="7553">
                  <a:moveTo>
                    <a:pt x="5389" y="0"/>
                  </a:moveTo>
                  <a:cubicBezTo>
                    <a:pt x="3425" y="0"/>
                    <a:pt x="847" y="21"/>
                    <a:pt x="9" y="68"/>
                  </a:cubicBezTo>
                  <a:cubicBezTo>
                    <a:pt x="0" y="68"/>
                    <a:pt x="0" y="75"/>
                    <a:pt x="9" y="75"/>
                  </a:cubicBezTo>
                  <a:cubicBezTo>
                    <a:pt x="380" y="91"/>
                    <a:pt x="1093" y="98"/>
                    <a:pt x="1943" y="98"/>
                  </a:cubicBezTo>
                  <a:cubicBezTo>
                    <a:pt x="3925" y="98"/>
                    <a:pt x="6653" y="63"/>
                    <a:pt x="7526" y="34"/>
                  </a:cubicBezTo>
                  <a:cubicBezTo>
                    <a:pt x="7552" y="29"/>
                    <a:pt x="7552" y="14"/>
                    <a:pt x="7526" y="14"/>
                  </a:cubicBezTo>
                  <a:cubicBezTo>
                    <a:pt x="7123" y="5"/>
                    <a:pt x="6326" y="0"/>
                    <a:pt x="5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1"/>
            <p:cNvSpPr/>
            <p:nvPr/>
          </p:nvSpPr>
          <p:spPr>
            <a:xfrm>
              <a:off x="6859834" y="3972592"/>
              <a:ext cx="63138" cy="60084"/>
            </a:xfrm>
            <a:custGeom>
              <a:rect b="b" l="l" r="r" t="t"/>
              <a:pathLst>
                <a:path extrusionOk="0" h="981" w="1031">
                  <a:moveTo>
                    <a:pt x="1021" y="1"/>
                  </a:moveTo>
                  <a:cubicBezTo>
                    <a:pt x="1020" y="1"/>
                    <a:pt x="1019" y="1"/>
                    <a:pt x="1018" y="1"/>
                  </a:cubicBezTo>
                  <a:cubicBezTo>
                    <a:pt x="1010" y="1"/>
                    <a:pt x="1002" y="1"/>
                    <a:pt x="994" y="1"/>
                  </a:cubicBezTo>
                  <a:cubicBezTo>
                    <a:pt x="723" y="1"/>
                    <a:pt x="462" y="112"/>
                    <a:pt x="274" y="308"/>
                  </a:cubicBezTo>
                  <a:cubicBezTo>
                    <a:pt x="99" y="486"/>
                    <a:pt x="2" y="726"/>
                    <a:pt x="0" y="975"/>
                  </a:cubicBezTo>
                  <a:cubicBezTo>
                    <a:pt x="0" y="979"/>
                    <a:pt x="4" y="981"/>
                    <a:pt x="8" y="981"/>
                  </a:cubicBezTo>
                  <a:cubicBezTo>
                    <a:pt x="11" y="981"/>
                    <a:pt x="15" y="979"/>
                    <a:pt x="15" y="975"/>
                  </a:cubicBezTo>
                  <a:cubicBezTo>
                    <a:pt x="101" y="469"/>
                    <a:pt x="511" y="80"/>
                    <a:pt x="1022" y="20"/>
                  </a:cubicBezTo>
                  <a:cubicBezTo>
                    <a:pt x="1027" y="18"/>
                    <a:pt x="1030" y="13"/>
                    <a:pt x="1030" y="8"/>
                  </a:cubicBezTo>
                  <a:cubicBezTo>
                    <a:pt x="1029" y="4"/>
                    <a:pt x="1025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>
              <a:off x="6703186" y="3904919"/>
              <a:ext cx="87512" cy="37422"/>
            </a:xfrm>
            <a:custGeom>
              <a:rect b="b" l="l" r="r" t="t"/>
              <a:pathLst>
                <a:path extrusionOk="0" h="611" w="1429">
                  <a:moveTo>
                    <a:pt x="1396" y="0"/>
                  </a:moveTo>
                  <a:cubicBezTo>
                    <a:pt x="899" y="0"/>
                    <a:pt x="319" y="175"/>
                    <a:pt x="10" y="583"/>
                  </a:cubicBezTo>
                  <a:cubicBezTo>
                    <a:pt x="0" y="596"/>
                    <a:pt x="15" y="611"/>
                    <a:pt x="29" y="611"/>
                  </a:cubicBezTo>
                  <a:cubicBezTo>
                    <a:pt x="31" y="611"/>
                    <a:pt x="34" y="610"/>
                    <a:pt x="36" y="609"/>
                  </a:cubicBezTo>
                  <a:cubicBezTo>
                    <a:pt x="470" y="378"/>
                    <a:pt x="928" y="196"/>
                    <a:pt x="1401" y="62"/>
                  </a:cubicBezTo>
                  <a:cubicBezTo>
                    <a:pt x="1418" y="57"/>
                    <a:pt x="1428" y="40"/>
                    <a:pt x="1423" y="24"/>
                  </a:cubicBezTo>
                  <a:cubicBezTo>
                    <a:pt x="1420" y="11"/>
                    <a:pt x="1409" y="2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1"/>
            <p:cNvSpPr/>
            <p:nvPr/>
          </p:nvSpPr>
          <p:spPr>
            <a:xfrm>
              <a:off x="6726824" y="3914044"/>
              <a:ext cx="87389" cy="37361"/>
            </a:xfrm>
            <a:custGeom>
              <a:rect b="b" l="l" r="r" t="t"/>
              <a:pathLst>
                <a:path extrusionOk="0" h="610" w="1427">
                  <a:moveTo>
                    <a:pt x="1395" y="1"/>
                  </a:moveTo>
                  <a:cubicBezTo>
                    <a:pt x="897" y="1"/>
                    <a:pt x="319" y="174"/>
                    <a:pt x="10" y="583"/>
                  </a:cubicBezTo>
                  <a:cubicBezTo>
                    <a:pt x="0" y="596"/>
                    <a:pt x="14" y="609"/>
                    <a:pt x="28" y="609"/>
                  </a:cubicBezTo>
                  <a:cubicBezTo>
                    <a:pt x="31" y="609"/>
                    <a:pt x="33" y="609"/>
                    <a:pt x="36" y="607"/>
                  </a:cubicBezTo>
                  <a:cubicBezTo>
                    <a:pt x="470" y="378"/>
                    <a:pt x="927" y="194"/>
                    <a:pt x="1401" y="62"/>
                  </a:cubicBezTo>
                  <a:cubicBezTo>
                    <a:pt x="1416" y="57"/>
                    <a:pt x="1426" y="40"/>
                    <a:pt x="1423" y="23"/>
                  </a:cubicBezTo>
                  <a:cubicBezTo>
                    <a:pt x="1419" y="11"/>
                    <a:pt x="1409" y="2"/>
                    <a:pt x="1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>
              <a:off x="6750523" y="3923169"/>
              <a:ext cx="87389" cy="37361"/>
            </a:xfrm>
            <a:custGeom>
              <a:rect b="b" l="l" r="r" t="t"/>
              <a:pathLst>
                <a:path extrusionOk="0" h="610" w="1427">
                  <a:moveTo>
                    <a:pt x="1396" y="1"/>
                  </a:moveTo>
                  <a:cubicBezTo>
                    <a:pt x="895" y="1"/>
                    <a:pt x="319" y="174"/>
                    <a:pt x="9" y="584"/>
                  </a:cubicBezTo>
                  <a:cubicBezTo>
                    <a:pt x="1" y="596"/>
                    <a:pt x="13" y="610"/>
                    <a:pt x="26" y="610"/>
                  </a:cubicBezTo>
                  <a:cubicBezTo>
                    <a:pt x="29" y="610"/>
                    <a:pt x="32" y="609"/>
                    <a:pt x="35" y="608"/>
                  </a:cubicBezTo>
                  <a:cubicBezTo>
                    <a:pt x="468" y="378"/>
                    <a:pt x="926" y="194"/>
                    <a:pt x="1399" y="62"/>
                  </a:cubicBezTo>
                  <a:cubicBezTo>
                    <a:pt x="1416" y="57"/>
                    <a:pt x="1427" y="40"/>
                    <a:pt x="1422" y="23"/>
                  </a:cubicBezTo>
                  <a:cubicBezTo>
                    <a:pt x="1418" y="11"/>
                    <a:pt x="1408" y="2"/>
                    <a:pt x="1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1"/>
            <p:cNvSpPr/>
            <p:nvPr/>
          </p:nvSpPr>
          <p:spPr>
            <a:xfrm>
              <a:off x="6774039" y="3932294"/>
              <a:ext cx="87512" cy="37361"/>
            </a:xfrm>
            <a:custGeom>
              <a:rect b="b" l="l" r="r" t="t"/>
              <a:pathLst>
                <a:path extrusionOk="0" h="610" w="1429">
                  <a:moveTo>
                    <a:pt x="1398" y="1"/>
                  </a:moveTo>
                  <a:cubicBezTo>
                    <a:pt x="899" y="1"/>
                    <a:pt x="319" y="174"/>
                    <a:pt x="11" y="584"/>
                  </a:cubicBezTo>
                  <a:cubicBezTo>
                    <a:pt x="1" y="596"/>
                    <a:pt x="15" y="610"/>
                    <a:pt x="28" y="610"/>
                  </a:cubicBezTo>
                  <a:cubicBezTo>
                    <a:pt x="31" y="610"/>
                    <a:pt x="34" y="609"/>
                    <a:pt x="36" y="608"/>
                  </a:cubicBezTo>
                  <a:cubicBezTo>
                    <a:pt x="472" y="378"/>
                    <a:pt x="928" y="195"/>
                    <a:pt x="1401" y="63"/>
                  </a:cubicBezTo>
                  <a:cubicBezTo>
                    <a:pt x="1418" y="57"/>
                    <a:pt x="1428" y="40"/>
                    <a:pt x="1423" y="23"/>
                  </a:cubicBezTo>
                  <a:cubicBezTo>
                    <a:pt x="1420" y="11"/>
                    <a:pt x="1410" y="3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>
              <a:off x="6485727" y="3966529"/>
              <a:ext cx="68650" cy="53408"/>
            </a:xfrm>
            <a:custGeom>
              <a:rect b="b" l="l" r="r" t="t"/>
              <a:pathLst>
                <a:path extrusionOk="0" h="872" w="1121">
                  <a:moveTo>
                    <a:pt x="563" y="1"/>
                  </a:moveTo>
                  <a:cubicBezTo>
                    <a:pt x="562" y="1"/>
                    <a:pt x="561" y="1"/>
                    <a:pt x="560" y="1"/>
                  </a:cubicBezTo>
                  <a:cubicBezTo>
                    <a:pt x="0" y="1"/>
                    <a:pt x="4" y="872"/>
                    <a:pt x="556" y="872"/>
                  </a:cubicBezTo>
                  <a:cubicBezTo>
                    <a:pt x="557" y="872"/>
                    <a:pt x="559" y="872"/>
                    <a:pt x="560" y="872"/>
                  </a:cubicBezTo>
                  <a:cubicBezTo>
                    <a:pt x="1114" y="870"/>
                    <a:pt x="1120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1"/>
            <p:cNvSpPr/>
            <p:nvPr/>
          </p:nvSpPr>
          <p:spPr>
            <a:xfrm>
              <a:off x="6749482" y="3817953"/>
              <a:ext cx="86655" cy="100568"/>
            </a:xfrm>
            <a:custGeom>
              <a:rect b="b" l="l" r="r" t="t"/>
              <a:pathLst>
                <a:path extrusionOk="0" h="1642" w="1415">
                  <a:moveTo>
                    <a:pt x="961" y="136"/>
                  </a:moveTo>
                  <a:cubicBezTo>
                    <a:pt x="1057" y="136"/>
                    <a:pt x="1135" y="206"/>
                    <a:pt x="1154" y="405"/>
                  </a:cubicBezTo>
                  <a:cubicBezTo>
                    <a:pt x="1188" y="704"/>
                    <a:pt x="772" y="999"/>
                    <a:pt x="566" y="1150"/>
                  </a:cubicBezTo>
                  <a:cubicBezTo>
                    <a:pt x="396" y="1275"/>
                    <a:pt x="218" y="1393"/>
                    <a:pt x="52" y="1525"/>
                  </a:cubicBezTo>
                  <a:cubicBezTo>
                    <a:pt x="141" y="1275"/>
                    <a:pt x="216" y="1024"/>
                    <a:pt x="324" y="784"/>
                  </a:cubicBezTo>
                  <a:cubicBezTo>
                    <a:pt x="377" y="668"/>
                    <a:pt x="437" y="555"/>
                    <a:pt x="506" y="447"/>
                  </a:cubicBezTo>
                  <a:cubicBezTo>
                    <a:pt x="574" y="343"/>
                    <a:pt x="795" y="136"/>
                    <a:pt x="961" y="136"/>
                  </a:cubicBezTo>
                  <a:close/>
                  <a:moveTo>
                    <a:pt x="943" y="0"/>
                  </a:moveTo>
                  <a:cubicBezTo>
                    <a:pt x="750" y="0"/>
                    <a:pt x="559" y="150"/>
                    <a:pt x="449" y="303"/>
                  </a:cubicBezTo>
                  <a:cubicBezTo>
                    <a:pt x="191" y="682"/>
                    <a:pt x="35" y="1122"/>
                    <a:pt x="0" y="1582"/>
                  </a:cubicBezTo>
                  <a:cubicBezTo>
                    <a:pt x="0" y="1590"/>
                    <a:pt x="7" y="1595"/>
                    <a:pt x="16" y="1595"/>
                  </a:cubicBezTo>
                  <a:cubicBezTo>
                    <a:pt x="23" y="1623"/>
                    <a:pt x="47" y="1642"/>
                    <a:pt x="74" y="1642"/>
                  </a:cubicBezTo>
                  <a:cubicBezTo>
                    <a:pt x="79" y="1642"/>
                    <a:pt x="84" y="1641"/>
                    <a:pt x="89" y="1640"/>
                  </a:cubicBezTo>
                  <a:cubicBezTo>
                    <a:pt x="96" y="1640"/>
                    <a:pt x="101" y="1636"/>
                    <a:pt x="107" y="1635"/>
                  </a:cubicBezTo>
                  <a:cubicBezTo>
                    <a:pt x="460" y="1388"/>
                    <a:pt x="871" y="1167"/>
                    <a:pt x="1139" y="815"/>
                  </a:cubicBezTo>
                  <a:cubicBezTo>
                    <a:pt x="1295" y="615"/>
                    <a:pt x="1415" y="285"/>
                    <a:pt x="1175" y="87"/>
                  </a:cubicBezTo>
                  <a:cubicBezTo>
                    <a:pt x="1101" y="26"/>
                    <a:pt x="1022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>
              <a:off x="6638395" y="3873378"/>
              <a:ext cx="118683" cy="54082"/>
            </a:xfrm>
            <a:custGeom>
              <a:rect b="b" l="l" r="r" t="t"/>
              <a:pathLst>
                <a:path extrusionOk="0" h="883" w="1938">
                  <a:moveTo>
                    <a:pt x="611" y="148"/>
                  </a:moveTo>
                  <a:cubicBezTo>
                    <a:pt x="674" y="148"/>
                    <a:pt x="730" y="153"/>
                    <a:pt x="768" y="162"/>
                  </a:cubicBezTo>
                  <a:cubicBezTo>
                    <a:pt x="892" y="193"/>
                    <a:pt x="1014" y="233"/>
                    <a:pt x="1132" y="281"/>
                  </a:cubicBezTo>
                  <a:cubicBezTo>
                    <a:pt x="1381" y="375"/>
                    <a:pt x="1610" y="503"/>
                    <a:pt x="1847" y="620"/>
                  </a:cubicBezTo>
                  <a:cubicBezTo>
                    <a:pt x="1634" y="641"/>
                    <a:pt x="1427" y="678"/>
                    <a:pt x="1216" y="707"/>
                  </a:cubicBezTo>
                  <a:cubicBezTo>
                    <a:pt x="1104" y="724"/>
                    <a:pt x="940" y="748"/>
                    <a:pt x="777" y="748"/>
                  </a:cubicBezTo>
                  <a:cubicBezTo>
                    <a:pt x="575" y="748"/>
                    <a:pt x="375" y="712"/>
                    <a:pt x="271" y="582"/>
                  </a:cubicBezTo>
                  <a:cubicBezTo>
                    <a:pt x="1" y="239"/>
                    <a:pt x="359" y="148"/>
                    <a:pt x="611" y="148"/>
                  </a:cubicBezTo>
                  <a:close/>
                  <a:moveTo>
                    <a:pt x="556" y="1"/>
                  </a:moveTo>
                  <a:cubicBezTo>
                    <a:pt x="323" y="1"/>
                    <a:pt x="69" y="98"/>
                    <a:pt x="40" y="363"/>
                  </a:cubicBezTo>
                  <a:cubicBezTo>
                    <a:pt x="2" y="689"/>
                    <a:pt x="321" y="826"/>
                    <a:pt x="575" y="863"/>
                  </a:cubicBezTo>
                  <a:cubicBezTo>
                    <a:pt x="661" y="877"/>
                    <a:pt x="748" y="882"/>
                    <a:pt x="835" y="882"/>
                  </a:cubicBezTo>
                  <a:cubicBezTo>
                    <a:pt x="1187" y="882"/>
                    <a:pt x="1542" y="790"/>
                    <a:pt x="1885" y="737"/>
                  </a:cubicBezTo>
                  <a:cubicBezTo>
                    <a:pt x="1917" y="728"/>
                    <a:pt x="1938" y="695"/>
                    <a:pt x="1929" y="663"/>
                  </a:cubicBezTo>
                  <a:cubicBezTo>
                    <a:pt x="1927" y="656"/>
                    <a:pt x="1926" y="651"/>
                    <a:pt x="1922" y="646"/>
                  </a:cubicBezTo>
                  <a:cubicBezTo>
                    <a:pt x="1927" y="641"/>
                    <a:pt x="1927" y="632"/>
                    <a:pt x="1922" y="627"/>
                  </a:cubicBezTo>
                  <a:lnTo>
                    <a:pt x="1922" y="625"/>
                  </a:lnTo>
                  <a:cubicBezTo>
                    <a:pt x="1579" y="320"/>
                    <a:pt x="1161" y="109"/>
                    <a:pt x="710" y="15"/>
                  </a:cubicBezTo>
                  <a:cubicBezTo>
                    <a:pt x="662" y="6"/>
                    <a:pt x="610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>
              <a:off x="6114315" y="2435143"/>
              <a:ext cx="657595" cy="1468470"/>
            </a:xfrm>
            <a:custGeom>
              <a:rect b="b" l="l" r="r" t="t"/>
              <a:pathLst>
                <a:path extrusionOk="0" h="23976" w="10738">
                  <a:moveTo>
                    <a:pt x="5862" y="0"/>
                  </a:moveTo>
                  <a:lnTo>
                    <a:pt x="0" y="7"/>
                  </a:lnTo>
                  <a:cubicBezTo>
                    <a:pt x="0" y="7"/>
                    <a:pt x="3340" y="10958"/>
                    <a:pt x="3496" y="11649"/>
                  </a:cubicBezTo>
                  <a:cubicBezTo>
                    <a:pt x="3561" y="11946"/>
                    <a:pt x="5015" y="23975"/>
                    <a:pt x="5015" y="23975"/>
                  </a:cubicBezTo>
                  <a:lnTo>
                    <a:pt x="10737" y="23867"/>
                  </a:lnTo>
                  <a:cubicBezTo>
                    <a:pt x="10737" y="23867"/>
                    <a:pt x="9457" y="13533"/>
                    <a:pt x="8689" y="11011"/>
                  </a:cubicBezTo>
                  <a:cubicBezTo>
                    <a:pt x="8195" y="9376"/>
                    <a:pt x="6602" y="4674"/>
                    <a:pt x="5822" y="2023"/>
                  </a:cubicBezTo>
                  <a:cubicBezTo>
                    <a:pt x="5766" y="1829"/>
                    <a:pt x="5862" y="0"/>
                    <a:pt x="5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>
              <a:off x="6444881" y="3839817"/>
              <a:ext cx="312202" cy="6860"/>
            </a:xfrm>
            <a:custGeom>
              <a:rect b="b" l="l" r="r" t="t"/>
              <a:pathLst>
                <a:path extrusionOk="0" h="112" w="5098">
                  <a:moveTo>
                    <a:pt x="3117" y="0"/>
                  </a:moveTo>
                  <a:cubicBezTo>
                    <a:pt x="1971" y="0"/>
                    <a:pt x="672" y="15"/>
                    <a:pt x="9" y="76"/>
                  </a:cubicBezTo>
                  <a:cubicBezTo>
                    <a:pt x="1" y="76"/>
                    <a:pt x="1" y="93"/>
                    <a:pt x="9" y="93"/>
                  </a:cubicBezTo>
                  <a:cubicBezTo>
                    <a:pt x="102" y="106"/>
                    <a:pt x="379" y="112"/>
                    <a:pt x="760" y="112"/>
                  </a:cubicBezTo>
                  <a:cubicBezTo>
                    <a:pt x="2020" y="112"/>
                    <a:pt x="4419" y="54"/>
                    <a:pt x="5082" y="33"/>
                  </a:cubicBezTo>
                  <a:cubicBezTo>
                    <a:pt x="5083" y="33"/>
                    <a:pt x="5084" y="33"/>
                    <a:pt x="5085" y="33"/>
                  </a:cubicBezTo>
                  <a:cubicBezTo>
                    <a:pt x="5090" y="33"/>
                    <a:pt x="5095" y="30"/>
                    <a:pt x="5096" y="24"/>
                  </a:cubicBezTo>
                  <a:cubicBezTo>
                    <a:pt x="5098" y="19"/>
                    <a:pt x="5094" y="12"/>
                    <a:pt x="5087" y="11"/>
                  </a:cubicBezTo>
                  <a:cubicBezTo>
                    <a:pt x="5087" y="10"/>
                    <a:pt x="5085" y="9"/>
                    <a:pt x="5084" y="9"/>
                  </a:cubicBezTo>
                  <a:cubicBezTo>
                    <a:pt x="5083" y="9"/>
                    <a:pt x="5081" y="10"/>
                    <a:pt x="5081" y="11"/>
                  </a:cubicBezTo>
                  <a:cubicBezTo>
                    <a:pt x="4716" y="8"/>
                    <a:pt x="3958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1"/>
            <p:cNvSpPr/>
            <p:nvPr/>
          </p:nvSpPr>
          <p:spPr>
            <a:xfrm>
              <a:off x="6206357" y="2586781"/>
              <a:ext cx="252186" cy="1225807"/>
            </a:xfrm>
            <a:custGeom>
              <a:rect b="b" l="l" r="r" t="t"/>
              <a:pathLst>
                <a:path extrusionOk="0" h="20014" w="4118">
                  <a:moveTo>
                    <a:pt x="25" y="0"/>
                  </a:moveTo>
                  <a:cubicBezTo>
                    <a:pt x="23" y="0"/>
                    <a:pt x="20" y="1"/>
                    <a:pt x="18" y="1"/>
                  </a:cubicBezTo>
                  <a:cubicBezTo>
                    <a:pt x="8" y="5"/>
                    <a:pt x="1" y="15"/>
                    <a:pt x="4" y="27"/>
                  </a:cubicBezTo>
                  <a:cubicBezTo>
                    <a:pt x="392" y="1306"/>
                    <a:pt x="812" y="2580"/>
                    <a:pt x="1234" y="3848"/>
                  </a:cubicBezTo>
                  <a:lnTo>
                    <a:pt x="1859" y="5760"/>
                  </a:lnTo>
                  <a:cubicBezTo>
                    <a:pt x="2065" y="6382"/>
                    <a:pt x="2269" y="7006"/>
                    <a:pt x="2454" y="7641"/>
                  </a:cubicBezTo>
                  <a:cubicBezTo>
                    <a:pt x="2811" y="8904"/>
                    <a:pt x="2968" y="10209"/>
                    <a:pt x="3107" y="11512"/>
                  </a:cubicBezTo>
                  <a:cubicBezTo>
                    <a:pt x="3251" y="12844"/>
                    <a:pt x="3395" y="14176"/>
                    <a:pt x="3541" y="15506"/>
                  </a:cubicBezTo>
                  <a:cubicBezTo>
                    <a:pt x="3685" y="16840"/>
                    <a:pt x="3831" y="18177"/>
                    <a:pt x="4023" y="19506"/>
                  </a:cubicBezTo>
                  <a:cubicBezTo>
                    <a:pt x="4047" y="19670"/>
                    <a:pt x="4067" y="19835"/>
                    <a:pt x="4090" y="20001"/>
                  </a:cubicBezTo>
                  <a:cubicBezTo>
                    <a:pt x="4090" y="20009"/>
                    <a:pt x="4097" y="20013"/>
                    <a:pt x="4105" y="20013"/>
                  </a:cubicBezTo>
                  <a:cubicBezTo>
                    <a:pt x="4111" y="20013"/>
                    <a:pt x="4118" y="20009"/>
                    <a:pt x="4117" y="20001"/>
                  </a:cubicBezTo>
                  <a:cubicBezTo>
                    <a:pt x="4014" y="18654"/>
                    <a:pt x="3884" y="17313"/>
                    <a:pt x="3742" y="15972"/>
                  </a:cubicBezTo>
                  <a:cubicBezTo>
                    <a:pt x="3601" y="14640"/>
                    <a:pt x="3459" y="13307"/>
                    <a:pt x="3311" y="11973"/>
                  </a:cubicBezTo>
                  <a:cubicBezTo>
                    <a:pt x="3167" y="10668"/>
                    <a:pt x="3025" y="9364"/>
                    <a:pt x="2703" y="8088"/>
                  </a:cubicBezTo>
                  <a:cubicBezTo>
                    <a:pt x="2542" y="7454"/>
                    <a:pt x="2338" y="6830"/>
                    <a:pt x="2132" y="6207"/>
                  </a:cubicBezTo>
                  <a:lnTo>
                    <a:pt x="1501" y="4306"/>
                  </a:lnTo>
                  <a:cubicBezTo>
                    <a:pt x="1076" y="3029"/>
                    <a:pt x="654" y="1750"/>
                    <a:pt x="210" y="483"/>
                  </a:cubicBezTo>
                  <a:cubicBezTo>
                    <a:pt x="155" y="327"/>
                    <a:pt x="100" y="171"/>
                    <a:pt x="45" y="15"/>
                  </a:cubicBezTo>
                  <a:cubicBezTo>
                    <a:pt x="43" y="6"/>
                    <a:pt x="35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>
              <a:off x="6114070" y="2435204"/>
              <a:ext cx="285133" cy="808467"/>
            </a:xfrm>
            <a:custGeom>
              <a:rect b="b" l="l" r="r" t="t"/>
              <a:pathLst>
                <a:path extrusionOk="0" h="13200" w="4656">
                  <a:moveTo>
                    <a:pt x="4655" y="1"/>
                  </a:moveTo>
                  <a:lnTo>
                    <a:pt x="1" y="6"/>
                  </a:lnTo>
                  <a:cubicBezTo>
                    <a:pt x="1" y="6"/>
                    <a:pt x="3341" y="10957"/>
                    <a:pt x="3497" y="11648"/>
                  </a:cubicBezTo>
                  <a:cubicBezTo>
                    <a:pt x="3510" y="11710"/>
                    <a:pt x="3587" y="12303"/>
                    <a:pt x="3701" y="13200"/>
                  </a:cubicBezTo>
                  <a:lnTo>
                    <a:pt x="4655" y="1"/>
                  </a:ln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1"/>
            <p:cNvSpPr/>
            <p:nvPr/>
          </p:nvSpPr>
          <p:spPr>
            <a:xfrm>
              <a:off x="5897407" y="3804663"/>
              <a:ext cx="516192" cy="282167"/>
            </a:xfrm>
            <a:custGeom>
              <a:rect b="b" l="l" r="r" t="t"/>
              <a:pathLst>
                <a:path extrusionOk="0" h="4607" w="8429">
                  <a:moveTo>
                    <a:pt x="561" y="0"/>
                  </a:moveTo>
                  <a:cubicBezTo>
                    <a:pt x="474" y="525"/>
                    <a:pt x="409" y="893"/>
                    <a:pt x="409" y="914"/>
                  </a:cubicBezTo>
                  <a:cubicBezTo>
                    <a:pt x="275" y="2097"/>
                    <a:pt x="1" y="3041"/>
                    <a:pt x="57" y="3278"/>
                  </a:cubicBezTo>
                  <a:cubicBezTo>
                    <a:pt x="61" y="3297"/>
                    <a:pt x="69" y="3312"/>
                    <a:pt x="81" y="3326"/>
                  </a:cubicBezTo>
                  <a:cubicBezTo>
                    <a:pt x="331" y="3539"/>
                    <a:pt x="7571" y="4606"/>
                    <a:pt x="8132" y="4606"/>
                  </a:cubicBezTo>
                  <a:cubicBezTo>
                    <a:pt x="8144" y="4606"/>
                    <a:pt x="8153" y="4606"/>
                    <a:pt x="8159" y="4605"/>
                  </a:cubicBezTo>
                  <a:cubicBezTo>
                    <a:pt x="8428" y="4555"/>
                    <a:pt x="8303" y="3780"/>
                    <a:pt x="8049" y="3513"/>
                  </a:cubicBezTo>
                  <a:cubicBezTo>
                    <a:pt x="7796" y="3245"/>
                    <a:pt x="5156" y="1581"/>
                    <a:pt x="5156" y="1581"/>
                  </a:cubicBezTo>
                  <a:lnTo>
                    <a:pt x="5337" y="700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>
              <a:off x="5896366" y="3860701"/>
              <a:ext cx="517233" cy="226126"/>
            </a:xfrm>
            <a:custGeom>
              <a:rect b="b" l="l" r="r" t="t"/>
              <a:pathLst>
                <a:path extrusionOk="0" h="3692" w="8446">
                  <a:moveTo>
                    <a:pt x="426" y="1"/>
                  </a:moveTo>
                  <a:cubicBezTo>
                    <a:pt x="78" y="1319"/>
                    <a:pt x="0" y="2329"/>
                    <a:pt x="98" y="2411"/>
                  </a:cubicBezTo>
                  <a:cubicBezTo>
                    <a:pt x="346" y="2624"/>
                    <a:pt x="7588" y="3691"/>
                    <a:pt x="8149" y="3691"/>
                  </a:cubicBezTo>
                  <a:cubicBezTo>
                    <a:pt x="8161" y="3691"/>
                    <a:pt x="8170" y="3691"/>
                    <a:pt x="8176" y="3690"/>
                  </a:cubicBezTo>
                  <a:cubicBezTo>
                    <a:pt x="8445" y="3640"/>
                    <a:pt x="8327" y="2867"/>
                    <a:pt x="8072" y="2598"/>
                  </a:cubicBezTo>
                  <a:cubicBezTo>
                    <a:pt x="7816" y="2330"/>
                    <a:pt x="5176" y="666"/>
                    <a:pt x="5176" y="666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1"/>
            <p:cNvSpPr/>
            <p:nvPr/>
          </p:nvSpPr>
          <p:spPr>
            <a:xfrm>
              <a:off x="5936600" y="4004255"/>
              <a:ext cx="458014" cy="64800"/>
            </a:xfrm>
            <a:custGeom>
              <a:rect b="b" l="l" r="r" t="t"/>
              <a:pathLst>
                <a:path extrusionOk="0" h="1058" w="7479">
                  <a:moveTo>
                    <a:pt x="10" y="0"/>
                  </a:moveTo>
                  <a:cubicBezTo>
                    <a:pt x="2" y="0"/>
                    <a:pt x="0" y="5"/>
                    <a:pt x="10" y="7"/>
                  </a:cubicBezTo>
                  <a:cubicBezTo>
                    <a:pt x="1227" y="240"/>
                    <a:pt x="6215" y="917"/>
                    <a:pt x="7454" y="1056"/>
                  </a:cubicBezTo>
                  <a:cubicBezTo>
                    <a:pt x="7457" y="1057"/>
                    <a:pt x="7460" y="1058"/>
                    <a:pt x="7463" y="1058"/>
                  </a:cubicBezTo>
                  <a:cubicBezTo>
                    <a:pt x="7478" y="1058"/>
                    <a:pt x="7478" y="1039"/>
                    <a:pt x="7456" y="1036"/>
                  </a:cubicBezTo>
                  <a:cubicBezTo>
                    <a:pt x="6227" y="830"/>
                    <a:pt x="1243" y="112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1"/>
            <p:cNvSpPr/>
            <p:nvPr/>
          </p:nvSpPr>
          <p:spPr>
            <a:xfrm>
              <a:off x="6293315" y="3998559"/>
              <a:ext cx="70916" cy="51142"/>
            </a:xfrm>
            <a:custGeom>
              <a:rect b="b" l="l" r="r" t="t"/>
              <a:pathLst>
                <a:path extrusionOk="0" h="835" w="1158">
                  <a:moveTo>
                    <a:pt x="986" y="0"/>
                  </a:moveTo>
                  <a:cubicBezTo>
                    <a:pt x="765" y="0"/>
                    <a:pt x="549" y="73"/>
                    <a:pt x="372" y="211"/>
                  </a:cubicBezTo>
                  <a:cubicBezTo>
                    <a:pt x="174" y="362"/>
                    <a:pt x="40" y="585"/>
                    <a:pt x="0" y="830"/>
                  </a:cubicBezTo>
                  <a:cubicBezTo>
                    <a:pt x="0" y="830"/>
                    <a:pt x="6" y="835"/>
                    <a:pt x="11" y="835"/>
                  </a:cubicBezTo>
                  <a:cubicBezTo>
                    <a:pt x="13" y="835"/>
                    <a:pt x="15" y="834"/>
                    <a:pt x="16" y="830"/>
                  </a:cubicBezTo>
                  <a:cubicBezTo>
                    <a:pt x="170" y="350"/>
                    <a:pt x="618" y="28"/>
                    <a:pt x="1119" y="28"/>
                  </a:cubicBezTo>
                  <a:cubicBezTo>
                    <a:pt x="1130" y="28"/>
                    <a:pt x="1140" y="28"/>
                    <a:pt x="1151" y="28"/>
                  </a:cubicBezTo>
                  <a:cubicBezTo>
                    <a:pt x="1156" y="26"/>
                    <a:pt x="1158" y="21"/>
                    <a:pt x="1154" y="18"/>
                  </a:cubicBezTo>
                  <a:cubicBezTo>
                    <a:pt x="1154" y="16"/>
                    <a:pt x="1154" y="16"/>
                    <a:pt x="1152" y="14"/>
                  </a:cubicBezTo>
                  <a:cubicBezTo>
                    <a:pt x="1097" y="5"/>
                    <a:pt x="1041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1"/>
            <p:cNvSpPr/>
            <p:nvPr/>
          </p:nvSpPr>
          <p:spPr>
            <a:xfrm>
              <a:off x="6151670" y="3911533"/>
              <a:ext cx="91615" cy="26459"/>
            </a:xfrm>
            <a:custGeom>
              <a:rect b="b" l="l" r="r" t="t"/>
              <a:pathLst>
                <a:path extrusionOk="0" h="432" w="1496">
                  <a:moveTo>
                    <a:pt x="1141" y="1"/>
                  </a:moveTo>
                  <a:cubicBezTo>
                    <a:pt x="730" y="1"/>
                    <a:pt x="298" y="119"/>
                    <a:pt x="13" y="402"/>
                  </a:cubicBezTo>
                  <a:cubicBezTo>
                    <a:pt x="0" y="414"/>
                    <a:pt x="16" y="431"/>
                    <a:pt x="29" y="431"/>
                  </a:cubicBezTo>
                  <a:cubicBezTo>
                    <a:pt x="30" y="431"/>
                    <a:pt x="32" y="431"/>
                    <a:pt x="33" y="431"/>
                  </a:cubicBezTo>
                  <a:cubicBezTo>
                    <a:pt x="498" y="266"/>
                    <a:pt x="980" y="151"/>
                    <a:pt x="1468" y="88"/>
                  </a:cubicBezTo>
                  <a:cubicBezTo>
                    <a:pt x="1485" y="84"/>
                    <a:pt x="1496" y="67"/>
                    <a:pt x="1492" y="52"/>
                  </a:cubicBezTo>
                  <a:cubicBezTo>
                    <a:pt x="1490" y="40"/>
                    <a:pt x="1480" y="30"/>
                    <a:pt x="1468" y="26"/>
                  </a:cubicBezTo>
                  <a:cubicBezTo>
                    <a:pt x="1363" y="10"/>
                    <a:pt x="1253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6173716" y="3924026"/>
              <a:ext cx="91738" cy="26459"/>
            </a:xfrm>
            <a:custGeom>
              <a:rect b="b" l="l" r="r" t="t"/>
              <a:pathLst>
                <a:path extrusionOk="0" h="432" w="1498">
                  <a:moveTo>
                    <a:pt x="1141" y="1"/>
                  </a:moveTo>
                  <a:cubicBezTo>
                    <a:pt x="731" y="1"/>
                    <a:pt x="300" y="119"/>
                    <a:pt x="13" y="402"/>
                  </a:cubicBezTo>
                  <a:cubicBezTo>
                    <a:pt x="0" y="414"/>
                    <a:pt x="16" y="432"/>
                    <a:pt x="30" y="432"/>
                  </a:cubicBezTo>
                  <a:cubicBezTo>
                    <a:pt x="32" y="432"/>
                    <a:pt x="33" y="431"/>
                    <a:pt x="35" y="431"/>
                  </a:cubicBezTo>
                  <a:cubicBezTo>
                    <a:pt x="500" y="266"/>
                    <a:pt x="980" y="151"/>
                    <a:pt x="1468" y="88"/>
                  </a:cubicBezTo>
                  <a:cubicBezTo>
                    <a:pt x="1485" y="84"/>
                    <a:pt x="1497" y="67"/>
                    <a:pt x="1494" y="50"/>
                  </a:cubicBezTo>
                  <a:cubicBezTo>
                    <a:pt x="1491" y="38"/>
                    <a:pt x="1482" y="30"/>
                    <a:pt x="1468" y="26"/>
                  </a:cubicBezTo>
                  <a:cubicBezTo>
                    <a:pt x="1363" y="10"/>
                    <a:pt x="1253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6195762" y="3936459"/>
              <a:ext cx="91738" cy="26398"/>
            </a:xfrm>
            <a:custGeom>
              <a:rect b="b" l="l" r="r" t="t"/>
              <a:pathLst>
                <a:path extrusionOk="0" h="431" w="1498">
                  <a:moveTo>
                    <a:pt x="1138" y="1"/>
                  </a:moveTo>
                  <a:cubicBezTo>
                    <a:pt x="728" y="1"/>
                    <a:pt x="299" y="119"/>
                    <a:pt x="13" y="403"/>
                  </a:cubicBezTo>
                  <a:cubicBezTo>
                    <a:pt x="1" y="415"/>
                    <a:pt x="15" y="431"/>
                    <a:pt x="30" y="431"/>
                  </a:cubicBezTo>
                  <a:cubicBezTo>
                    <a:pt x="31" y="431"/>
                    <a:pt x="33" y="431"/>
                    <a:pt x="35" y="430"/>
                  </a:cubicBezTo>
                  <a:cubicBezTo>
                    <a:pt x="500" y="265"/>
                    <a:pt x="980" y="151"/>
                    <a:pt x="1470" y="89"/>
                  </a:cubicBezTo>
                  <a:cubicBezTo>
                    <a:pt x="1485" y="85"/>
                    <a:pt x="1497" y="68"/>
                    <a:pt x="1494" y="51"/>
                  </a:cubicBezTo>
                  <a:cubicBezTo>
                    <a:pt x="1491" y="39"/>
                    <a:pt x="1482" y="29"/>
                    <a:pt x="1470" y="27"/>
                  </a:cubicBezTo>
                  <a:cubicBezTo>
                    <a:pt x="1363" y="10"/>
                    <a:pt x="1251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6217808" y="3948952"/>
              <a:ext cx="91738" cy="26336"/>
            </a:xfrm>
            <a:custGeom>
              <a:rect b="b" l="l" r="r" t="t"/>
              <a:pathLst>
                <a:path extrusionOk="0" h="430" w="1498">
                  <a:moveTo>
                    <a:pt x="1142" y="0"/>
                  </a:moveTo>
                  <a:cubicBezTo>
                    <a:pt x="731" y="0"/>
                    <a:pt x="300" y="118"/>
                    <a:pt x="13" y="401"/>
                  </a:cubicBezTo>
                  <a:cubicBezTo>
                    <a:pt x="1" y="413"/>
                    <a:pt x="10" y="430"/>
                    <a:pt x="26" y="430"/>
                  </a:cubicBezTo>
                  <a:cubicBezTo>
                    <a:pt x="29" y="430"/>
                    <a:pt x="32" y="429"/>
                    <a:pt x="35" y="428"/>
                  </a:cubicBezTo>
                  <a:cubicBezTo>
                    <a:pt x="500" y="264"/>
                    <a:pt x="981" y="149"/>
                    <a:pt x="1470" y="87"/>
                  </a:cubicBezTo>
                  <a:cubicBezTo>
                    <a:pt x="1487" y="84"/>
                    <a:pt x="1497" y="67"/>
                    <a:pt x="1494" y="51"/>
                  </a:cubicBezTo>
                  <a:cubicBezTo>
                    <a:pt x="1491" y="37"/>
                    <a:pt x="1482" y="29"/>
                    <a:pt x="1470" y="25"/>
                  </a:cubicBezTo>
                  <a:cubicBezTo>
                    <a:pt x="1364" y="9"/>
                    <a:pt x="1254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5926802" y="3934866"/>
              <a:ext cx="72508" cy="53469"/>
            </a:xfrm>
            <a:custGeom>
              <a:rect b="b" l="l" r="r" t="t"/>
              <a:pathLst>
                <a:path extrusionOk="0" h="873" w="1184">
                  <a:moveTo>
                    <a:pt x="583" y="0"/>
                  </a:moveTo>
                  <a:cubicBezTo>
                    <a:pt x="89" y="0"/>
                    <a:pt x="0" y="794"/>
                    <a:pt x="532" y="867"/>
                  </a:cubicBezTo>
                  <a:cubicBezTo>
                    <a:pt x="556" y="871"/>
                    <a:pt x="579" y="872"/>
                    <a:pt x="601" y="872"/>
                  </a:cubicBezTo>
                  <a:cubicBezTo>
                    <a:pt x="1096" y="872"/>
                    <a:pt x="1184" y="79"/>
                    <a:pt x="652" y="5"/>
                  </a:cubicBezTo>
                  <a:cubicBezTo>
                    <a:pt x="628" y="2"/>
                    <a:pt x="605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6201212" y="3829467"/>
              <a:ext cx="97433" cy="92239"/>
            </a:xfrm>
            <a:custGeom>
              <a:rect b="b" l="l" r="r" t="t"/>
              <a:pathLst>
                <a:path extrusionOk="0" h="1506" w="1591">
                  <a:moveTo>
                    <a:pt x="1137" y="141"/>
                  </a:moveTo>
                  <a:cubicBezTo>
                    <a:pt x="1248" y="141"/>
                    <a:pt x="1331" y="215"/>
                    <a:pt x="1319" y="437"/>
                  </a:cubicBezTo>
                  <a:cubicBezTo>
                    <a:pt x="1306" y="737"/>
                    <a:pt x="849" y="970"/>
                    <a:pt x="625" y="1088"/>
                  </a:cubicBezTo>
                  <a:cubicBezTo>
                    <a:pt x="438" y="1188"/>
                    <a:pt x="246" y="1277"/>
                    <a:pt x="61" y="1383"/>
                  </a:cubicBezTo>
                  <a:cubicBezTo>
                    <a:pt x="186" y="1150"/>
                    <a:pt x="297" y="912"/>
                    <a:pt x="445" y="691"/>
                  </a:cubicBezTo>
                  <a:cubicBezTo>
                    <a:pt x="513" y="584"/>
                    <a:pt x="591" y="482"/>
                    <a:pt x="673" y="384"/>
                  </a:cubicBezTo>
                  <a:cubicBezTo>
                    <a:pt x="754" y="297"/>
                    <a:pt x="976" y="141"/>
                    <a:pt x="1137" y="141"/>
                  </a:cubicBezTo>
                  <a:close/>
                  <a:moveTo>
                    <a:pt x="1106" y="0"/>
                  </a:moveTo>
                  <a:cubicBezTo>
                    <a:pt x="933" y="0"/>
                    <a:pt x="751" y="110"/>
                    <a:pt x="632" y="233"/>
                  </a:cubicBezTo>
                  <a:cubicBezTo>
                    <a:pt x="321" y="571"/>
                    <a:pt x="104" y="984"/>
                    <a:pt x="3" y="1431"/>
                  </a:cubicBezTo>
                  <a:cubicBezTo>
                    <a:pt x="1" y="1438"/>
                    <a:pt x="4" y="1445"/>
                    <a:pt x="11" y="1447"/>
                  </a:cubicBezTo>
                  <a:lnTo>
                    <a:pt x="16" y="1447"/>
                  </a:lnTo>
                  <a:cubicBezTo>
                    <a:pt x="18" y="1480"/>
                    <a:pt x="44" y="1505"/>
                    <a:pt x="77" y="1505"/>
                  </a:cubicBezTo>
                  <a:cubicBezTo>
                    <a:pt x="78" y="1505"/>
                    <a:pt x="79" y="1505"/>
                    <a:pt x="80" y="1505"/>
                  </a:cubicBezTo>
                  <a:cubicBezTo>
                    <a:pt x="87" y="1505"/>
                    <a:pt x="93" y="1503"/>
                    <a:pt x="100" y="1500"/>
                  </a:cubicBezTo>
                  <a:cubicBezTo>
                    <a:pt x="486" y="1308"/>
                    <a:pt x="920" y="1148"/>
                    <a:pt x="1240" y="843"/>
                  </a:cubicBezTo>
                  <a:cubicBezTo>
                    <a:pt x="1424" y="663"/>
                    <a:pt x="1590" y="355"/>
                    <a:pt x="1381" y="125"/>
                  </a:cubicBezTo>
                  <a:cubicBezTo>
                    <a:pt x="1301" y="36"/>
                    <a:pt x="1205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6091228" y="3864559"/>
              <a:ext cx="117520" cy="58124"/>
            </a:xfrm>
            <a:custGeom>
              <a:rect b="b" l="l" r="r" t="t"/>
              <a:pathLst>
                <a:path extrusionOk="0" h="949" w="1919">
                  <a:moveTo>
                    <a:pt x="539" y="153"/>
                  </a:moveTo>
                  <a:cubicBezTo>
                    <a:pt x="654" y="153"/>
                    <a:pt x="771" y="176"/>
                    <a:pt x="833" y="198"/>
                  </a:cubicBezTo>
                  <a:cubicBezTo>
                    <a:pt x="950" y="248"/>
                    <a:pt x="1065" y="305"/>
                    <a:pt x="1176" y="368"/>
                  </a:cubicBezTo>
                  <a:cubicBezTo>
                    <a:pt x="1403" y="503"/>
                    <a:pt x="1622" y="651"/>
                    <a:pt x="1833" y="809"/>
                  </a:cubicBezTo>
                  <a:cubicBezTo>
                    <a:pt x="1763" y="805"/>
                    <a:pt x="1692" y="804"/>
                    <a:pt x="1622" y="804"/>
                  </a:cubicBezTo>
                  <a:cubicBezTo>
                    <a:pt x="1480" y="804"/>
                    <a:pt x="1339" y="809"/>
                    <a:pt x="1197" y="809"/>
                  </a:cubicBezTo>
                  <a:cubicBezTo>
                    <a:pt x="948" y="800"/>
                    <a:pt x="434" y="802"/>
                    <a:pt x="287" y="543"/>
                  </a:cubicBezTo>
                  <a:cubicBezTo>
                    <a:pt x="108" y="233"/>
                    <a:pt x="320" y="153"/>
                    <a:pt x="539" y="153"/>
                  </a:cubicBezTo>
                  <a:close/>
                  <a:moveTo>
                    <a:pt x="532" y="0"/>
                  </a:moveTo>
                  <a:cubicBezTo>
                    <a:pt x="335" y="0"/>
                    <a:pt x="142" y="77"/>
                    <a:pt x="84" y="293"/>
                  </a:cubicBezTo>
                  <a:cubicBezTo>
                    <a:pt x="0" y="611"/>
                    <a:pt x="299" y="793"/>
                    <a:pt x="545" y="867"/>
                  </a:cubicBezTo>
                  <a:cubicBezTo>
                    <a:pt x="757" y="932"/>
                    <a:pt x="979" y="948"/>
                    <a:pt x="1202" y="948"/>
                  </a:cubicBezTo>
                  <a:cubicBezTo>
                    <a:pt x="1422" y="948"/>
                    <a:pt x="1644" y="932"/>
                    <a:pt x="1859" y="930"/>
                  </a:cubicBezTo>
                  <a:cubicBezTo>
                    <a:pt x="1893" y="927"/>
                    <a:pt x="1919" y="894"/>
                    <a:pt x="1913" y="860"/>
                  </a:cubicBezTo>
                  <a:cubicBezTo>
                    <a:pt x="1913" y="855"/>
                    <a:pt x="1912" y="850"/>
                    <a:pt x="1910" y="845"/>
                  </a:cubicBezTo>
                  <a:cubicBezTo>
                    <a:pt x="1915" y="839"/>
                    <a:pt x="1917" y="833"/>
                    <a:pt x="1913" y="827"/>
                  </a:cubicBezTo>
                  <a:cubicBezTo>
                    <a:pt x="1912" y="826"/>
                    <a:pt x="1912" y="824"/>
                    <a:pt x="1910" y="824"/>
                  </a:cubicBezTo>
                  <a:cubicBezTo>
                    <a:pt x="1615" y="471"/>
                    <a:pt x="1233" y="203"/>
                    <a:pt x="801" y="46"/>
                  </a:cubicBezTo>
                  <a:cubicBezTo>
                    <a:pt x="719" y="18"/>
                    <a:pt x="625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5908247" y="2435143"/>
              <a:ext cx="535360" cy="1462590"/>
            </a:xfrm>
            <a:custGeom>
              <a:rect b="b" l="l" r="r" t="t"/>
              <a:pathLst>
                <a:path extrusionOk="0" h="23880" w="8742">
                  <a:moveTo>
                    <a:pt x="2872" y="0"/>
                  </a:moveTo>
                  <a:cubicBezTo>
                    <a:pt x="1862" y="1320"/>
                    <a:pt x="1754" y="2846"/>
                    <a:pt x="2092" y="4519"/>
                  </a:cubicBezTo>
                  <a:cubicBezTo>
                    <a:pt x="2189" y="4999"/>
                    <a:pt x="2287" y="12052"/>
                    <a:pt x="2013" y="13893"/>
                  </a:cubicBezTo>
                  <a:cubicBezTo>
                    <a:pt x="1697" y="15997"/>
                    <a:pt x="0" y="23027"/>
                    <a:pt x="0" y="23027"/>
                  </a:cubicBezTo>
                  <a:lnTo>
                    <a:pt x="5469" y="23879"/>
                  </a:lnTo>
                  <a:cubicBezTo>
                    <a:pt x="5469" y="23879"/>
                    <a:pt x="6883" y="16722"/>
                    <a:pt x="7128" y="14164"/>
                  </a:cubicBezTo>
                  <a:cubicBezTo>
                    <a:pt x="7317" y="12141"/>
                    <a:pt x="7077" y="2654"/>
                    <a:pt x="7077" y="2654"/>
                  </a:cubicBezTo>
                  <a:cubicBezTo>
                    <a:pt x="7315" y="2519"/>
                    <a:pt x="7862" y="2174"/>
                    <a:pt x="7862" y="2174"/>
                  </a:cubicBezTo>
                  <a:cubicBezTo>
                    <a:pt x="8400" y="1296"/>
                    <a:pt x="8742" y="0"/>
                    <a:pt x="8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5938070" y="3793272"/>
              <a:ext cx="291074" cy="44833"/>
            </a:xfrm>
            <a:custGeom>
              <a:rect b="b" l="l" r="r" t="t"/>
              <a:pathLst>
                <a:path extrusionOk="0" h="732" w="4753">
                  <a:moveTo>
                    <a:pt x="18" y="1"/>
                  </a:moveTo>
                  <a:cubicBezTo>
                    <a:pt x="15" y="1"/>
                    <a:pt x="12" y="1"/>
                    <a:pt x="9" y="1"/>
                  </a:cubicBezTo>
                  <a:cubicBezTo>
                    <a:pt x="5" y="1"/>
                    <a:pt x="0" y="4"/>
                    <a:pt x="0" y="10"/>
                  </a:cubicBezTo>
                  <a:cubicBezTo>
                    <a:pt x="0" y="13"/>
                    <a:pt x="5" y="16"/>
                    <a:pt x="9" y="16"/>
                  </a:cubicBezTo>
                  <a:cubicBezTo>
                    <a:pt x="369" y="133"/>
                    <a:pt x="2962" y="498"/>
                    <a:pt x="3358" y="555"/>
                  </a:cubicBezTo>
                  <a:cubicBezTo>
                    <a:pt x="4164" y="668"/>
                    <a:pt x="3934" y="627"/>
                    <a:pt x="4742" y="731"/>
                  </a:cubicBezTo>
                  <a:cubicBezTo>
                    <a:pt x="4749" y="730"/>
                    <a:pt x="4752" y="723"/>
                    <a:pt x="4750" y="716"/>
                  </a:cubicBezTo>
                  <a:cubicBezTo>
                    <a:pt x="4750" y="712"/>
                    <a:pt x="4747" y="709"/>
                    <a:pt x="4744" y="707"/>
                  </a:cubicBezTo>
                  <a:cubicBezTo>
                    <a:pt x="3940" y="572"/>
                    <a:pt x="4173" y="598"/>
                    <a:pt x="3369" y="469"/>
                  </a:cubicBezTo>
                  <a:cubicBezTo>
                    <a:pt x="2978" y="406"/>
                    <a:pt x="430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6300297" y="2564060"/>
              <a:ext cx="94493" cy="55551"/>
            </a:xfrm>
            <a:custGeom>
              <a:rect b="b" l="l" r="r" t="t"/>
              <a:pathLst>
                <a:path extrusionOk="0" h="907" w="1543">
                  <a:moveTo>
                    <a:pt x="1504" y="0"/>
                  </a:moveTo>
                  <a:cubicBezTo>
                    <a:pt x="1497" y="0"/>
                    <a:pt x="1491" y="2"/>
                    <a:pt x="1486" y="6"/>
                  </a:cubicBezTo>
                  <a:cubicBezTo>
                    <a:pt x="972" y="252"/>
                    <a:pt x="480" y="544"/>
                    <a:pt x="15" y="876"/>
                  </a:cubicBezTo>
                  <a:cubicBezTo>
                    <a:pt x="1" y="886"/>
                    <a:pt x="10" y="907"/>
                    <a:pt x="23" y="907"/>
                  </a:cubicBezTo>
                  <a:cubicBezTo>
                    <a:pt x="26" y="907"/>
                    <a:pt x="29" y="906"/>
                    <a:pt x="32" y="904"/>
                  </a:cubicBezTo>
                  <a:cubicBezTo>
                    <a:pt x="531" y="631"/>
                    <a:pt x="1040" y="359"/>
                    <a:pt x="1522" y="60"/>
                  </a:cubicBezTo>
                  <a:cubicBezTo>
                    <a:pt x="1537" y="52"/>
                    <a:pt x="1542" y="31"/>
                    <a:pt x="1532" y="16"/>
                  </a:cubicBezTo>
                  <a:cubicBezTo>
                    <a:pt x="1526" y="6"/>
                    <a:pt x="1515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6099617" y="2492895"/>
              <a:ext cx="102822" cy="102712"/>
            </a:xfrm>
            <a:custGeom>
              <a:rect b="b" l="l" r="r" t="t"/>
              <a:pathLst>
                <a:path extrusionOk="0" h="1677" w="1679">
                  <a:moveTo>
                    <a:pt x="1653" y="0"/>
                  </a:moveTo>
                  <a:cubicBezTo>
                    <a:pt x="1649" y="0"/>
                    <a:pt x="1644" y="3"/>
                    <a:pt x="1641" y="9"/>
                  </a:cubicBezTo>
                  <a:cubicBezTo>
                    <a:pt x="1610" y="100"/>
                    <a:pt x="1595" y="194"/>
                    <a:pt x="1593" y="290"/>
                  </a:cubicBezTo>
                  <a:cubicBezTo>
                    <a:pt x="1576" y="393"/>
                    <a:pt x="1552" y="494"/>
                    <a:pt x="1521" y="593"/>
                  </a:cubicBezTo>
                  <a:cubicBezTo>
                    <a:pt x="1464" y="794"/>
                    <a:pt x="1355" y="976"/>
                    <a:pt x="1206" y="1121"/>
                  </a:cubicBezTo>
                  <a:cubicBezTo>
                    <a:pt x="876" y="1430"/>
                    <a:pt x="436" y="1545"/>
                    <a:pt x="12" y="1649"/>
                  </a:cubicBezTo>
                  <a:cubicBezTo>
                    <a:pt x="6" y="1651"/>
                    <a:pt x="0" y="1660"/>
                    <a:pt x="4" y="1666"/>
                  </a:cubicBezTo>
                  <a:cubicBezTo>
                    <a:pt x="4" y="1670"/>
                    <a:pt x="7" y="1673"/>
                    <a:pt x="12" y="1675"/>
                  </a:cubicBezTo>
                  <a:cubicBezTo>
                    <a:pt x="39" y="1676"/>
                    <a:pt x="65" y="1677"/>
                    <a:pt x="91" y="1677"/>
                  </a:cubicBezTo>
                  <a:cubicBezTo>
                    <a:pt x="316" y="1677"/>
                    <a:pt x="541" y="1637"/>
                    <a:pt x="753" y="1558"/>
                  </a:cubicBezTo>
                  <a:cubicBezTo>
                    <a:pt x="964" y="1493"/>
                    <a:pt x="1159" y="1385"/>
                    <a:pt x="1326" y="1240"/>
                  </a:cubicBezTo>
                  <a:cubicBezTo>
                    <a:pt x="1483" y="1089"/>
                    <a:pt x="1591" y="893"/>
                    <a:pt x="1634" y="681"/>
                  </a:cubicBezTo>
                  <a:cubicBezTo>
                    <a:pt x="1656" y="568"/>
                    <a:pt x="1667" y="454"/>
                    <a:pt x="1668" y="340"/>
                  </a:cubicBezTo>
                  <a:lnTo>
                    <a:pt x="1668" y="177"/>
                  </a:lnTo>
                  <a:cubicBezTo>
                    <a:pt x="1679" y="120"/>
                    <a:pt x="1675" y="64"/>
                    <a:pt x="1662" y="9"/>
                  </a:cubicBezTo>
                  <a:cubicBezTo>
                    <a:pt x="1662" y="3"/>
                    <a:pt x="1658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5969853" y="2464723"/>
              <a:ext cx="128359" cy="1305919"/>
            </a:xfrm>
            <a:custGeom>
              <a:rect b="b" l="l" r="r" t="t"/>
              <a:pathLst>
                <a:path extrusionOk="0" h="21322" w="2096">
                  <a:moveTo>
                    <a:pt x="2086" y="0"/>
                  </a:moveTo>
                  <a:cubicBezTo>
                    <a:pt x="2084" y="0"/>
                    <a:pt x="2082" y="2"/>
                    <a:pt x="2080" y="6"/>
                  </a:cubicBezTo>
                  <a:cubicBezTo>
                    <a:pt x="1792" y="590"/>
                    <a:pt x="1579" y="1209"/>
                    <a:pt x="1446" y="1849"/>
                  </a:cubicBezTo>
                  <a:cubicBezTo>
                    <a:pt x="1389" y="2166"/>
                    <a:pt x="1377" y="2490"/>
                    <a:pt x="1411" y="2812"/>
                  </a:cubicBezTo>
                  <a:cubicBezTo>
                    <a:pt x="1449" y="3148"/>
                    <a:pt x="1535" y="3476"/>
                    <a:pt x="1597" y="3810"/>
                  </a:cubicBezTo>
                  <a:cubicBezTo>
                    <a:pt x="1715" y="4509"/>
                    <a:pt x="1765" y="5217"/>
                    <a:pt x="1749" y="5927"/>
                  </a:cubicBezTo>
                  <a:cubicBezTo>
                    <a:pt x="1749" y="6642"/>
                    <a:pt x="1735" y="7359"/>
                    <a:pt x="1729" y="8074"/>
                  </a:cubicBezTo>
                  <a:cubicBezTo>
                    <a:pt x="1713" y="9503"/>
                    <a:pt x="1729" y="10931"/>
                    <a:pt x="1689" y="12361"/>
                  </a:cubicBezTo>
                  <a:cubicBezTo>
                    <a:pt x="1672" y="13074"/>
                    <a:pt x="1597" y="13786"/>
                    <a:pt x="1461" y="14487"/>
                  </a:cubicBezTo>
                  <a:cubicBezTo>
                    <a:pt x="1324" y="15188"/>
                    <a:pt x="1159" y="15886"/>
                    <a:pt x="1005" y="16585"/>
                  </a:cubicBezTo>
                  <a:cubicBezTo>
                    <a:pt x="700" y="17986"/>
                    <a:pt x="400" y="19388"/>
                    <a:pt x="108" y="20792"/>
                  </a:cubicBezTo>
                  <a:lnTo>
                    <a:pt x="0" y="21310"/>
                  </a:lnTo>
                  <a:cubicBezTo>
                    <a:pt x="0" y="21317"/>
                    <a:pt x="6" y="21322"/>
                    <a:pt x="11" y="21322"/>
                  </a:cubicBezTo>
                  <a:cubicBezTo>
                    <a:pt x="16" y="21322"/>
                    <a:pt x="20" y="21318"/>
                    <a:pt x="21" y="21310"/>
                  </a:cubicBezTo>
                  <a:cubicBezTo>
                    <a:pt x="343" y="19921"/>
                    <a:pt x="654" y="18528"/>
                    <a:pt x="966" y="17136"/>
                  </a:cubicBezTo>
                  <a:cubicBezTo>
                    <a:pt x="1118" y="16441"/>
                    <a:pt x="1271" y="15745"/>
                    <a:pt x="1420" y="15051"/>
                  </a:cubicBezTo>
                  <a:cubicBezTo>
                    <a:pt x="1578" y="14377"/>
                    <a:pt x="1682" y="13693"/>
                    <a:pt x="1735" y="13004"/>
                  </a:cubicBezTo>
                  <a:cubicBezTo>
                    <a:pt x="1777" y="12298"/>
                    <a:pt x="1768" y="11588"/>
                    <a:pt x="1775" y="10882"/>
                  </a:cubicBezTo>
                  <a:lnTo>
                    <a:pt x="1795" y="8746"/>
                  </a:lnTo>
                  <a:cubicBezTo>
                    <a:pt x="1801" y="8027"/>
                    <a:pt x="1806" y="7309"/>
                    <a:pt x="1809" y="6589"/>
                  </a:cubicBezTo>
                  <a:cubicBezTo>
                    <a:pt x="1830" y="5889"/>
                    <a:pt x="1811" y="5190"/>
                    <a:pt x="1754" y="4494"/>
                  </a:cubicBezTo>
                  <a:cubicBezTo>
                    <a:pt x="1720" y="4161"/>
                    <a:pt x="1667" y="3832"/>
                    <a:pt x="1595" y="3507"/>
                  </a:cubicBezTo>
                  <a:cubicBezTo>
                    <a:pt x="1509" y="3160"/>
                    <a:pt x="1459" y="2807"/>
                    <a:pt x="1447" y="2452"/>
                  </a:cubicBezTo>
                  <a:cubicBezTo>
                    <a:pt x="1447" y="1777"/>
                    <a:pt x="1655" y="1125"/>
                    <a:pt x="1897" y="503"/>
                  </a:cubicBezTo>
                  <a:cubicBezTo>
                    <a:pt x="1963" y="342"/>
                    <a:pt x="2030" y="179"/>
                    <a:pt x="2095" y="14"/>
                  </a:cubicBezTo>
                  <a:cubicBezTo>
                    <a:pt x="2095" y="7"/>
                    <a:pt x="2091" y="0"/>
                    <a:pt x="2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6339734" y="2593824"/>
              <a:ext cx="16596" cy="690076"/>
            </a:xfrm>
            <a:custGeom>
              <a:rect b="b" l="l" r="r" t="t"/>
              <a:pathLst>
                <a:path extrusionOk="0" h="11267" w="271">
                  <a:moveTo>
                    <a:pt x="26" y="0"/>
                  </a:moveTo>
                  <a:cubicBezTo>
                    <a:pt x="20" y="0"/>
                    <a:pt x="15" y="5"/>
                    <a:pt x="12" y="12"/>
                  </a:cubicBezTo>
                  <a:cubicBezTo>
                    <a:pt x="12" y="13"/>
                    <a:pt x="12" y="17"/>
                    <a:pt x="12" y="20"/>
                  </a:cubicBezTo>
                  <a:cubicBezTo>
                    <a:pt x="0" y="1464"/>
                    <a:pt x="29" y="3032"/>
                    <a:pt x="57" y="4476"/>
                  </a:cubicBezTo>
                  <a:cubicBezTo>
                    <a:pt x="82" y="5921"/>
                    <a:pt x="94" y="7366"/>
                    <a:pt x="89" y="8810"/>
                  </a:cubicBezTo>
                  <a:cubicBezTo>
                    <a:pt x="89" y="9629"/>
                    <a:pt x="77" y="10440"/>
                    <a:pt x="89" y="11254"/>
                  </a:cubicBezTo>
                  <a:cubicBezTo>
                    <a:pt x="89" y="11261"/>
                    <a:pt x="94" y="11266"/>
                    <a:pt x="101" y="11266"/>
                  </a:cubicBezTo>
                  <a:cubicBezTo>
                    <a:pt x="108" y="11266"/>
                    <a:pt x="113" y="11261"/>
                    <a:pt x="113" y="11254"/>
                  </a:cubicBezTo>
                  <a:cubicBezTo>
                    <a:pt x="184" y="10531"/>
                    <a:pt x="220" y="9804"/>
                    <a:pt x="240" y="9079"/>
                  </a:cubicBezTo>
                  <a:cubicBezTo>
                    <a:pt x="261" y="8352"/>
                    <a:pt x="271" y="7639"/>
                    <a:pt x="262" y="6919"/>
                  </a:cubicBezTo>
                  <a:cubicBezTo>
                    <a:pt x="244" y="5477"/>
                    <a:pt x="211" y="4032"/>
                    <a:pt x="149" y="2588"/>
                  </a:cubicBezTo>
                  <a:cubicBezTo>
                    <a:pt x="113" y="1769"/>
                    <a:pt x="105" y="833"/>
                    <a:pt x="41" y="20"/>
                  </a:cubicBezTo>
                  <a:cubicBezTo>
                    <a:pt x="43" y="12"/>
                    <a:pt x="40" y="3"/>
                    <a:pt x="31" y="1"/>
                  </a:cubicBezTo>
                  <a:cubicBezTo>
                    <a:pt x="29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6031459" y="1955486"/>
              <a:ext cx="511783" cy="595326"/>
            </a:xfrm>
            <a:custGeom>
              <a:rect b="b" l="l" r="r" t="t"/>
              <a:pathLst>
                <a:path extrusionOk="0" h="9720" w="8357">
                  <a:moveTo>
                    <a:pt x="6398" y="0"/>
                  </a:moveTo>
                  <a:cubicBezTo>
                    <a:pt x="6249" y="0"/>
                    <a:pt x="6101" y="19"/>
                    <a:pt x="5967" y="61"/>
                  </a:cubicBezTo>
                  <a:cubicBezTo>
                    <a:pt x="5156" y="313"/>
                    <a:pt x="4180" y="1198"/>
                    <a:pt x="3412" y="2223"/>
                  </a:cubicBezTo>
                  <a:cubicBezTo>
                    <a:pt x="2205" y="3836"/>
                    <a:pt x="1" y="8401"/>
                    <a:pt x="69" y="8556"/>
                  </a:cubicBezTo>
                  <a:cubicBezTo>
                    <a:pt x="94" y="8609"/>
                    <a:pt x="6720" y="9720"/>
                    <a:pt x="7346" y="9720"/>
                  </a:cubicBezTo>
                  <a:cubicBezTo>
                    <a:pt x="7371" y="9720"/>
                    <a:pt x="7386" y="9718"/>
                    <a:pt x="7391" y="9715"/>
                  </a:cubicBezTo>
                  <a:cubicBezTo>
                    <a:pt x="7520" y="9632"/>
                    <a:pt x="8357" y="3432"/>
                    <a:pt x="7635" y="574"/>
                  </a:cubicBezTo>
                  <a:cubicBezTo>
                    <a:pt x="7556" y="268"/>
                    <a:pt x="6961" y="0"/>
                    <a:pt x="6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1"/>
            <p:cNvSpPr/>
            <p:nvPr/>
          </p:nvSpPr>
          <p:spPr>
            <a:xfrm>
              <a:off x="6038011" y="2435939"/>
              <a:ext cx="14391" cy="47344"/>
            </a:xfrm>
            <a:custGeom>
              <a:rect b="b" l="l" r="r" t="t"/>
              <a:pathLst>
                <a:path extrusionOk="0" h="773" w="235">
                  <a:moveTo>
                    <a:pt x="235" y="1"/>
                  </a:moveTo>
                  <a:cubicBezTo>
                    <a:pt x="194" y="92"/>
                    <a:pt x="156" y="176"/>
                    <a:pt x="124" y="251"/>
                  </a:cubicBezTo>
                  <a:lnTo>
                    <a:pt x="81" y="352"/>
                  </a:lnTo>
                  <a:cubicBezTo>
                    <a:pt x="48" y="436"/>
                    <a:pt x="19" y="505"/>
                    <a:pt x="0" y="562"/>
                  </a:cubicBezTo>
                  <a:lnTo>
                    <a:pt x="0" y="723"/>
                  </a:lnTo>
                  <a:cubicBezTo>
                    <a:pt x="43" y="733"/>
                    <a:pt x="122" y="750"/>
                    <a:pt x="235" y="772"/>
                  </a:cubicBez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1"/>
            <p:cNvSpPr/>
            <p:nvPr/>
          </p:nvSpPr>
          <p:spPr>
            <a:xfrm>
              <a:off x="6070713" y="2383147"/>
              <a:ext cx="6308" cy="104672"/>
            </a:xfrm>
            <a:custGeom>
              <a:rect b="b" l="l" r="r" t="t"/>
              <a:pathLst>
                <a:path extrusionOk="0" h="1709" w="103">
                  <a:moveTo>
                    <a:pt x="102" y="1"/>
                  </a:moveTo>
                  <a:lnTo>
                    <a:pt x="16" y="177"/>
                  </a:lnTo>
                  <a:lnTo>
                    <a:pt x="1" y="213"/>
                  </a:lnTo>
                  <a:lnTo>
                    <a:pt x="1" y="1689"/>
                  </a:lnTo>
                  <a:lnTo>
                    <a:pt x="102" y="170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1"/>
            <p:cNvSpPr/>
            <p:nvPr/>
          </p:nvSpPr>
          <p:spPr>
            <a:xfrm>
              <a:off x="6095086" y="2317127"/>
              <a:ext cx="14453" cy="176332"/>
            </a:xfrm>
            <a:custGeom>
              <a:rect b="b" l="l" r="r" t="t"/>
              <a:pathLst>
                <a:path extrusionOk="0" h="2879" w="236">
                  <a:moveTo>
                    <a:pt x="236" y="0"/>
                  </a:moveTo>
                  <a:lnTo>
                    <a:pt x="227" y="17"/>
                  </a:lnTo>
                  <a:lnTo>
                    <a:pt x="74" y="319"/>
                  </a:lnTo>
                  <a:lnTo>
                    <a:pt x="25" y="419"/>
                  </a:lnTo>
                  <a:lnTo>
                    <a:pt x="1" y="465"/>
                  </a:lnTo>
                  <a:lnTo>
                    <a:pt x="1" y="2839"/>
                  </a:lnTo>
                  <a:lnTo>
                    <a:pt x="236" y="287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1"/>
            <p:cNvSpPr/>
            <p:nvPr/>
          </p:nvSpPr>
          <p:spPr>
            <a:xfrm>
              <a:off x="6128400" y="2269848"/>
              <a:ext cx="6124" cy="228147"/>
            </a:xfrm>
            <a:custGeom>
              <a:rect b="b" l="l" r="r" t="t"/>
              <a:pathLst>
                <a:path extrusionOk="0" h="3725" w="100">
                  <a:moveTo>
                    <a:pt x="100" y="1"/>
                  </a:moveTo>
                  <a:lnTo>
                    <a:pt x="19" y="155"/>
                  </a:lnTo>
                  <a:cubicBezTo>
                    <a:pt x="12" y="167"/>
                    <a:pt x="0" y="177"/>
                    <a:pt x="0" y="189"/>
                  </a:cubicBezTo>
                  <a:lnTo>
                    <a:pt x="0" y="3707"/>
                  </a:lnTo>
                  <a:lnTo>
                    <a:pt x="100" y="37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1"/>
            <p:cNvSpPr/>
            <p:nvPr/>
          </p:nvSpPr>
          <p:spPr>
            <a:xfrm>
              <a:off x="6152711" y="2209584"/>
              <a:ext cx="14391" cy="293866"/>
            </a:xfrm>
            <a:custGeom>
              <a:rect b="b" l="l" r="r" t="t"/>
              <a:pathLst>
                <a:path extrusionOk="0" h="4798" w="235">
                  <a:moveTo>
                    <a:pt x="234" y="1"/>
                  </a:moveTo>
                  <a:lnTo>
                    <a:pt x="123" y="201"/>
                  </a:lnTo>
                  <a:lnTo>
                    <a:pt x="66" y="303"/>
                  </a:lnTo>
                  <a:lnTo>
                    <a:pt x="1" y="423"/>
                  </a:lnTo>
                  <a:lnTo>
                    <a:pt x="1" y="4758"/>
                  </a:lnTo>
                  <a:lnTo>
                    <a:pt x="234" y="479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1"/>
            <p:cNvSpPr/>
            <p:nvPr/>
          </p:nvSpPr>
          <p:spPr>
            <a:xfrm>
              <a:off x="6185474" y="2166775"/>
              <a:ext cx="6185" cy="340781"/>
            </a:xfrm>
            <a:custGeom>
              <a:rect b="b" l="l" r="r" t="t"/>
              <a:pathLst>
                <a:path extrusionOk="0" h="5564" w="101">
                  <a:moveTo>
                    <a:pt x="100" y="0"/>
                  </a:moveTo>
                  <a:lnTo>
                    <a:pt x="62" y="66"/>
                  </a:lnTo>
                  <a:cubicBezTo>
                    <a:pt x="44" y="98"/>
                    <a:pt x="23" y="134"/>
                    <a:pt x="1" y="170"/>
                  </a:cubicBezTo>
                  <a:lnTo>
                    <a:pt x="1" y="5548"/>
                  </a:lnTo>
                  <a:lnTo>
                    <a:pt x="100" y="556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1"/>
            <p:cNvSpPr/>
            <p:nvPr/>
          </p:nvSpPr>
          <p:spPr>
            <a:xfrm>
              <a:off x="6210031" y="2114351"/>
              <a:ext cx="14391" cy="398660"/>
            </a:xfrm>
            <a:custGeom>
              <a:rect b="b" l="l" r="r" t="t"/>
              <a:pathLst>
                <a:path extrusionOk="0" h="6509" w="235">
                  <a:moveTo>
                    <a:pt x="234" y="1"/>
                  </a:moveTo>
                  <a:cubicBezTo>
                    <a:pt x="174" y="92"/>
                    <a:pt x="112" y="186"/>
                    <a:pt x="51" y="284"/>
                  </a:cubicBezTo>
                  <a:lnTo>
                    <a:pt x="1" y="361"/>
                  </a:lnTo>
                  <a:lnTo>
                    <a:pt x="1" y="6471"/>
                  </a:lnTo>
                  <a:lnTo>
                    <a:pt x="234" y="650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1"/>
            <p:cNvSpPr/>
            <p:nvPr/>
          </p:nvSpPr>
          <p:spPr>
            <a:xfrm>
              <a:off x="6242794" y="2080484"/>
              <a:ext cx="6185" cy="436633"/>
            </a:xfrm>
            <a:custGeom>
              <a:rect b="b" l="l" r="r" t="t"/>
              <a:pathLst>
                <a:path extrusionOk="0" h="7129" w="101">
                  <a:moveTo>
                    <a:pt x="100" y="0"/>
                  </a:moveTo>
                  <a:lnTo>
                    <a:pt x="1" y="129"/>
                  </a:lnTo>
                  <a:lnTo>
                    <a:pt x="1" y="7111"/>
                  </a:lnTo>
                  <a:lnTo>
                    <a:pt x="100" y="712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1"/>
            <p:cNvSpPr/>
            <p:nvPr/>
          </p:nvSpPr>
          <p:spPr>
            <a:xfrm>
              <a:off x="6267350" y="2042452"/>
              <a:ext cx="14391" cy="479935"/>
            </a:xfrm>
            <a:custGeom>
              <a:rect b="b" l="l" r="r" t="t"/>
              <a:pathLst>
                <a:path extrusionOk="0" h="7836" w="235">
                  <a:moveTo>
                    <a:pt x="234" y="1"/>
                  </a:moveTo>
                  <a:cubicBezTo>
                    <a:pt x="196" y="40"/>
                    <a:pt x="154" y="88"/>
                    <a:pt x="123" y="121"/>
                  </a:cubicBezTo>
                  <a:cubicBezTo>
                    <a:pt x="94" y="153"/>
                    <a:pt x="63" y="186"/>
                    <a:pt x="34" y="220"/>
                  </a:cubicBezTo>
                  <a:lnTo>
                    <a:pt x="1" y="258"/>
                  </a:lnTo>
                  <a:lnTo>
                    <a:pt x="1" y="7797"/>
                  </a:lnTo>
                  <a:lnTo>
                    <a:pt x="234" y="783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1"/>
            <p:cNvSpPr/>
            <p:nvPr/>
          </p:nvSpPr>
          <p:spPr>
            <a:xfrm>
              <a:off x="6300113" y="2017893"/>
              <a:ext cx="6246" cy="508477"/>
            </a:xfrm>
            <a:custGeom>
              <a:rect b="b" l="l" r="r" t="t"/>
              <a:pathLst>
                <a:path extrusionOk="0" h="8302" w="102">
                  <a:moveTo>
                    <a:pt x="102" y="0"/>
                  </a:moveTo>
                  <a:cubicBezTo>
                    <a:pt x="68" y="31"/>
                    <a:pt x="35" y="59"/>
                    <a:pt x="1" y="96"/>
                  </a:cubicBezTo>
                  <a:lnTo>
                    <a:pt x="1" y="8286"/>
                  </a:lnTo>
                  <a:cubicBezTo>
                    <a:pt x="35" y="8291"/>
                    <a:pt x="69" y="8301"/>
                    <a:pt x="102" y="8301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1"/>
            <p:cNvSpPr/>
            <p:nvPr/>
          </p:nvSpPr>
          <p:spPr>
            <a:xfrm>
              <a:off x="6324670" y="1990579"/>
              <a:ext cx="14453" cy="540938"/>
            </a:xfrm>
            <a:custGeom>
              <a:rect b="b" l="l" r="r" t="t"/>
              <a:pathLst>
                <a:path extrusionOk="0" h="8832" w="236">
                  <a:moveTo>
                    <a:pt x="236" y="1"/>
                  </a:moveTo>
                  <a:cubicBezTo>
                    <a:pt x="222" y="11"/>
                    <a:pt x="208" y="21"/>
                    <a:pt x="195" y="32"/>
                  </a:cubicBezTo>
                  <a:cubicBezTo>
                    <a:pt x="152" y="62"/>
                    <a:pt x="109" y="97"/>
                    <a:pt x="66" y="131"/>
                  </a:cubicBezTo>
                  <a:lnTo>
                    <a:pt x="1" y="184"/>
                  </a:lnTo>
                  <a:lnTo>
                    <a:pt x="1" y="8794"/>
                  </a:lnTo>
                  <a:lnTo>
                    <a:pt x="236" y="8831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1"/>
            <p:cNvSpPr/>
            <p:nvPr/>
          </p:nvSpPr>
          <p:spPr>
            <a:xfrm>
              <a:off x="6357555" y="1974227"/>
              <a:ext cx="6124" cy="561088"/>
            </a:xfrm>
            <a:custGeom>
              <a:rect b="b" l="l" r="r" t="t"/>
              <a:pathLst>
                <a:path extrusionOk="0" h="9161" w="100">
                  <a:moveTo>
                    <a:pt x="100" y="0"/>
                  </a:moveTo>
                  <a:lnTo>
                    <a:pt x="1" y="62"/>
                  </a:lnTo>
                  <a:lnTo>
                    <a:pt x="1" y="9145"/>
                  </a:lnTo>
                  <a:lnTo>
                    <a:pt x="100" y="916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1"/>
            <p:cNvSpPr/>
            <p:nvPr/>
          </p:nvSpPr>
          <p:spPr>
            <a:xfrm>
              <a:off x="6382112" y="1959406"/>
              <a:ext cx="14453" cy="580381"/>
            </a:xfrm>
            <a:custGeom>
              <a:rect b="b" l="l" r="r" t="t"/>
              <a:pathLst>
                <a:path extrusionOk="0" h="9476" w="236">
                  <a:moveTo>
                    <a:pt x="236" y="1"/>
                  </a:moveTo>
                  <a:lnTo>
                    <a:pt x="217" y="6"/>
                  </a:lnTo>
                  <a:cubicBezTo>
                    <a:pt x="143" y="30"/>
                    <a:pt x="71" y="57"/>
                    <a:pt x="1" y="88"/>
                  </a:cubicBezTo>
                  <a:lnTo>
                    <a:pt x="1" y="9443"/>
                  </a:lnTo>
                  <a:lnTo>
                    <a:pt x="236" y="94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1"/>
            <p:cNvSpPr/>
            <p:nvPr/>
          </p:nvSpPr>
          <p:spPr>
            <a:xfrm>
              <a:off x="6414874" y="1955547"/>
              <a:ext cx="6246" cy="588343"/>
            </a:xfrm>
            <a:custGeom>
              <a:rect b="b" l="l" r="r" t="t"/>
              <a:pathLst>
                <a:path extrusionOk="0" h="9606" w="102">
                  <a:moveTo>
                    <a:pt x="102" y="0"/>
                  </a:moveTo>
                  <a:cubicBezTo>
                    <a:pt x="67" y="0"/>
                    <a:pt x="35" y="2"/>
                    <a:pt x="1" y="5"/>
                  </a:cubicBezTo>
                  <a:lnTo>
                    <a:pt x="1" y="9590"/>
                  </a:lnTo>
                  <a:lnTo>
                    <a:pt x="102" y="960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1"/>
            <p:cNvSpPr/>
            <p:nvPr/>
          </p:nvSpPr>
          <p:spPr>
            <a:xfrm>
              <a:off x="6439553" y="1956589"/>
              <a:ext cx="14330" cy="591590"/>
            </a:xfrm>
            <a:custGeom>
              <a:rect b="b" l="l" r="r" t="t"/>
              <a:pathLst>
                <a:path extrusionOk="0" h="9659" w="234">
                  <a:moveTo>
                    <a:pt x="0" y="0"/>
                  </a:moveTo>
                  <a:lnTo>
                    <a:pt x="0" y="9628"/>
                  </a:lnTo>
                  <a:cubicBezTo>
                    <a:pt x="60" y="9637"/>
                    <a:pt x="117" y="9643"/>
                    <a:pt x="170" y="9650"/>
                  </a:cubicBezTo>
                  <a:lnTo>
                    <a:pt x="234" y="9659"/>
                  </a:lnTo>
                  <a:lnTo>
                    <a:pt x="234" y="48"/>
                  </a:lnTo>
                  <a:cubicBezTo>
                    <a:pt x="156" y="28"/>
                    <a:pt x="78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1"/>
            <p:cNvSpPr/>
            <p:nvPr/>
          </p:nvSpPr>
          <p:spPr>
            <a:xfrm>
              <a:off x="6472316" y="1966020"/>
              <a:ext cx="6124" cy="584730"/>
            </a:xfrm>
            <a:custGeom>
              <a:rect b="b" l="l" r="r" t="t"/>
              <a:pathLst>
                <a:path extrusionOk="0" h="9547" w="100">
                  <a:moveTo>
                    <a:pt x="0" y="1"/>
                  </a:moveTo>
                  <a:lnTo>
                    <a:pt x="0" y="9539"/>
                  </a:lnTo>
                  <a:lnTo>
                    <a:pt x="100" y="9546"/>
                  </a:lnTo>
                  <a:lnTo>
                    <a:pt x="100" y="52"/>
                  </a:lnTo>
                  <a:cubicBezTo>
                    <a:pt x="67" y="35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1"/>
            <p:cNvSpPr/>
            <p:nvPr/>
          </p:nvSpPr>
          <p:spPr>
            <a:xfrm>
              <a:off x="6497791" y="1985250"/>
              <a:ext cx="13412" cy="490715"/>
            </a:xfrm>
            <a:custGeom>
              <a:rect b="b" l="l" r="r" t="t"/>
              <a:pathLst>
                <a:path extrusionOk="0" h="8012" w="219">
                  <a:moveTo>
                    <a:pt x="1" y="0"/>
                  </a:moveTo>
                  <a:lnTo>
                    <a:pt x="1" y="8011"/>
                  </a:lnTo>
                  <a:cubicBezTo>
                    <a:pt x="13" y="7915"/>
                    <a:pt x="27" y="7814"/>
                    <a:pt x="39" y="7710"/>
                  </a:cubicBezTo>
                  <a:lnTo>
                    <a:pt x="51" y="7609"/>
                  </a:lnTo>
                  <a:cubicBezTo>
                    <a:pt x="61" y="7513"/>
                    <a:pt x="71" y="7411"/>
                    <a:pt x="83" y="7309"/>
                  </a:cubicBezTo>
                  <a:cubicBezTo>
                    <a:pt x="92" y="7233"/>
                    <a:pt x="99" y="7171"/>
                    <a:pt x="109" y="7074"/>
                  </a:cubicBezTo>
                  <a:cubicBezTo>
                    <a:pt x="119" y="6976"/>
                    <a:pt x="128" y="6877"/>
                    <a:pt x="138" y="6774"/>
                  </a:cubicBezTo>
                  <a:cubicBezTo>
                    <a:pt x="147" y="6741"/>
                    <a:pt x="147" y="6707"/>
                    <a:pt x="147" y="6673"/>
                  </a:cubicBezTo>
                  <a:cubicBezTo>
                    <a:pt x="157" y="6575"/>
                    <a:pt x="167" y="6474"/>
                    <a:pt x="174" y="6371"/>
                  </a:cubicBezTo>
                  <a:lnTo>
                    <a:pt x="195" y="6138"/>
                  </a:lnTo>
                  <a:cubicBezTo>
                    <a:pt x="202" y="6038"/>
                    <a:pt x="210" y="5937"/>
                    <a:pt x="219" y="5836"/>
                  </a:cubicBezTo>
                  <a:lnTo>
                    <a:pt x="219" y="5736"/>
                  </a:lnTo>
                  <a:lnTo>
                    <a:pt x="219" y="5673"/>
                  </a:lnTo>
                  <a:lnTo>
                    <a:pt x="219" y="1274"/>
                  </a:lnTo>
                  <a:lnTo>
                    <a:pt x="215" y="1147"/>
                  </a:lnTo>
                  <a:lnTo>
                    <a:pt x="203" y="1048"/>
                  </a:lnTo>
                  <a:cubicBezTo>
                    <a:pt x="190" y="945"/>
                    <a:pt x="174" y="825"/>
                    <a:pt x="160" y="746"/>
                  </a:cubicBezTo>
                  <a:cubicBezTo>
                    <a:pt x="148" y="667"/>
                    <a:pt x="135" y="590"/>
                    <a:pt x="121" y="513"/>
                  </a:cubicBezTo>
                  <a:cubicBezTo>
                    <a:pt x="102" y="408"/>
                    <a:pt x="82" y="307"/>
                    <a:pt x="59" y="211"/>
                  </a:cubicBezTo>
                  <a:lnTo>
                    <a:pt x="35" y="112"/>
                  </a:lnTo>
                  <a:cubicBezTo>
                    <a:pt x="37" y="101"/>
                    <a:pt x="37" y="91"/>
                    <a:pt x="35" y="81"/>
                  </a:cubicBezTo>
                  <a:cubicBezTo>
                    <a:pt x="28" y="53"/>
                    <a:pt x="16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1"/>
            <p:cNvSpPr/>
            <p:nvPr/>
          </p:nvSpPr>
          <p:spPr>
            <a:xfrm>
              <a:off x="6364169" y="1959712"/>
              <a:ext cx="121868" cy="14332"/>
            </a:xfrm>
            <a:custGeom>
              <a:rect b="b" l="l" r="r" t="t"/>
              <a:pathLst>
                <a:path extrusionOk="0" h="234" w="1990">
                  <a:moveTo>
                    <a:pt x="510" y="1"/>
                  </a:moveTo>
                  <a:cubicBezTo>
                    <a:pt x="436" y="25"/>
                    <a:pt x="364" y="52"/>
                    <a:pt x="294" y="83"/>
                  </a:cubicBezTo>
                  <a:cubicBezTo>
                    <a:pt x="194" y="128"/>
                    <a:pt x="97" y="179"/>
                    <a:pt x="1" y="234"/>
                  </a:cubicBezTo>
                  <a:lnTo>
                    <a:pt x="1989" y="234"/>
                  </a:lnTo>
                  <a:cubicBezTo>
                    <a:pt x="1950" y="205"/>
                    <a:pt x="1909" y="179"/>
                    <a:pt x="1866" y="155"/>
                  </a:cubicBezTo>
                  <a:cubicBezTo>
                    <a:pt x="1833" y="136"/>
                    <a:pt x="1799" y="119"/>
                    <a:pt x="1765" y="102"/>
                  </a:cubicBezTo>
                  <a:cubicBezTo>
                    <a:pt x="1672" y="61"/>
                    <a:pt x="1574" y="26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1"/>
            <p:cNvSpPr/>
            <p:nvPr/>
          </p:nvSpPr>
          <p:spPr>
            <a:xfrm>
              <a:off x="6328711" y="1992477"/>
              <a:ext cx="172207" cy="6125"/>
            </a:xfrm>
            <a:custGeom>
              <a:rect b="b" l="l" r="r" t="t"/>
              <a:pathLst>
                <a:path extrusionOk="0" h="100" w="2812">
                  <a:moveTo>
                    <a:pt x="129" y="1"/>
                  </a:moveTo>
                  <a:cubicBezTo>
                    <a:pt x="86" y="31"/>
                    <a:pt x="43" y="66"/>
                    <a:pt x="0" y="100"/>
                  </a:cubicBezTo>
                  <a:lnTo>
                    <a:pt x="2812" y="100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1"/>
            <p:cNvSpPr/>
            <p:nvPr/>
          </p:nvSpPr>
          <p:spPr>
            <a:xfrm>
              <a:off x="6292458" y="2017036"/>
              <a:ext cx="214646" cy="14332"/>
            </a:xfrm>
            <a:custGeom>
              <a:rect b="b" l="l" r="r" t="t"/>
              <a:pathLst>
                <a:path extrusionOk="0" h="234" w="3505">
                  <a:moveTo>
                    <a:pt x="242" y="1"/>
                  </a:moveTo>
                  <a:lnTo>
                    <a:pt x="227" y="14"/>
                  </a:lnTo>
                  <a:cubicBezTo>
                    <a:pt x="193" y="44"/>
                    <a:pt x="169" y="69"/>
                    <a:pt x="126" y="110"/>
                  </a:cubicBezTo>
                  <a:cubicBezTo>
                    <a:pt x="85" y="150"/>
                    <a:pt x="40" y="193"/>
                    <a:pt x="1" y="234"/>
                  </a:cubicBezTo>
                  <a:lnTo>
                    <a:pt x="3505" y="234"/>
                  </a:lnTo>
                  <a:cubicBezTo>
                    <a:pt x="3493" y="155"/>
                    <a:pt x="3479" y="73"/>
                    <a:pt x="3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1"/>
            <p:cNvSpPr/>
            <p:nvPr/>
          </p:nvSpPr>
          <p:spPr>
            <a:xfrm>
              <a:off x="6269371" y="2049801"/>
              <a:ext cx="241347" cy="6186"/>
            </a:xfrm>
            <a:custGeom>
              <a:rect b="b" l="l" r="r" t="t"/>
              <a:pathLst>
                <a:path extrusionOk="0" h="101" w="3941">
                  <a:moveTo>
                    <a:pt x="90" y="1"/>
                  </a:moveTo>
                  <a:cubicBezTo>
                    <a:pt x="61" y="33"/>
                    <a:pt x="30" y="66"/>
                    <a:pt x="1" y="100"/>
                  </a:cubicBezTo>
                  <a:lnTo>
                    <a:pt x="3940" y="100"/>
                  </a:lnTo>
                  <a:lnTo>
                    <a:pt x="3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1"/>
            <p:cNvSpPr/>
            <p:nvPr/>
          </p:nvSpPr>
          <p:spPr>
            <a:xfrm>
              <a:off x="6242732" y="2074298"/>
              <a:ext cx="270803" cy="14087"/>
            </a:xfrm>
            <a:custGeom>
              <a:rect b="b" l="l" r="r" t="t"/>
              <a:pathLst>
                <a:path extrusionOk="0" h="230" w="4422">
                  <a:moveTo>
                    <a:pt x="180" y="0"/>
                  </a:moveTo>
                  <a:lnTo>
                    <a:pt x="99" y="99"/>
                  </a:lnTo>
                  <a:lnTo>
                    <a:pt x="0" y="230"/>
                  </a:lnTo>
                  <a:lnTo>
                    <a:pt x="4421" y="230"/>
                  </a:lnTo>
                  <a:cubicBezTo>
                    <a:pt x="4415" y="156"/>
                    <a:pt x="4409" y="79"/>
                    <a:pt x="4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1"/>
            <p:cNvSpPr/>
            <p:nvPr/>
          </p:nvSpPr>
          <p:spPr>
            <a:xfrm>
              <a:off x="6225096" y="2107247"/>
              <a:ext cx="289910" cy="6247"/>
            </a:xfrm>
            <a:custGeom>
              <a:rect b="b" l="l" r="r" t="t"/>
              <a:pathLst>
                <a:path extrusionOk="0" h="102" w="4734">
                  <a:moveTo>
                    <a:pt x="69" y="0"/>
                  </a:moveTo>
                  <a:cubicBezTo>
                    <a:pt x="46" y="33"/>
                    <a:pt x="22" y="67"/>
                    <a:pt x="0" y="101"/>
                  </a:cubicBezTo>
                  <a:lnTo>
                    <a:pt x="4733" y="101"/>
                  </a:lnTo>
                  <a:lnTo>
                    <a:pt x="4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1"/>
            <p:cNvSpPr/>
            <p:nvPr/>
          </p:nvSpPr>
          <p:spPr>
            <a:xfrm>
              <a:off x="6204091" y="2131683"/>
              <a:ext cx="312263" cy="14454"/>
            </a:xfrm>
            <a:custGeom>
              <a:rect b="b" l="l" r="r" t="t"/>
              <a:pathLst>
                <a:path extrusionOk="0" h="236" w="5099">
                  <a:moveTo>
                    <a:pt x="148" y="1"/>
                  </a:moveTo>
                  <a:lnTo>
                    <a:pt x="98" y="78"/>
                  </a:lnTo>
                  <a:lnTo>
                    <a:pt x="0" y="236"/>
                  </a:lnTo>
                  <a:lnTo>
                    <a:pt x="5099" y="236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1"/>
            <p:cNvSpPr/>
            <p:nvPr/>
          </p:nvSpPr>
          <p:spPr>
            <a:xfrm>
              <a:off x="6189271" y="2164571"/>
              <a:ext cx="327389" cy="6125"/>
            </a:xfrm>
            <a:custGeom>
              <a:rect b="b" l="l" r="r" t="t"/>
              <a:pathLst>
                <a:path extrusionOk="0" h="100" w="5346">
                  <a:moveTo>
                    <a:pt x="60" y="0"/>
                  </a:moveTo>
                  <a:cubicBezTo>
                    <a:pt x="54" y="12"/>
                    <a:pt x="47" y="24"/>
                    <a:pt x="38" y="36"/>
                  </a:cubicBezTo>
                  <a:lnTo>
                    <a:pt x="0" y="100"/>
                  </a:lnTo>
                  <a:lnTo>
                    <a:pt x="5346" y="100"/>
                  </a:lnTo>
                  <a:cubicBezTo>
                    <a:pt x="5346" y="67"/>
                    <a:pt x="5346" y="33"/>
                    <a:pt x="5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1"/>
            <p:cNvSpPr/>
            <p:nvPr/>
          </p:nvSpPr>
          <p:spPr>
            <a:xfrm>
              <a:off x="6170471" y="2189129"/>
              <a:ext cx="346312" cy="14454"/>
            </a:xfrm>
            <a:custGeom>
              <a:rect b="b" l="l" r="r" t="t"/>
              <a:pathLst>
                <a:path extrusionOk="0" h="236" w="5655">
                  <a:moveTo>
                    <a:pt x="136" y="1"/>
                  </a:moveTo>
                  <a:cubicBezTo>
                    <a:pt x="88" y="78"/>
                    <a:pt x="43" y="155"/>
                    <a:pt x="1" y="235"/>
                  </a:cubicBezTo>
                  <a:lnTo>
                    <a:pt x="5655" y="235"/>
                  </a:lnTo>
                  <a:lnTo>
                    <a:pt x="5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1"/>
            <p:cNvSpPr/>
            <p:nvPr/>
          </p:nvSpPr>
          <p:spPr>
            <a:xfrm>
              <a:off x="6156937" y="2222078"/>
              <a:ext cx="359418" cy="6247"/>
            </a:xfrm>
            <a:custGeom>
              <a:rect b="b" l="l" r="r" t="t"/>
              <a:pathLst>
                <a:path extrusionOk="0" h="102" w="5869">
                  <a:moveTo>
                    <a:pt x="55" y="1"/>
                  </a:moveTo>
                  <a:lnTo>
                    <a:pt x="0" y="102"/>
                  </a:lnTo>
                  <a:lnTo>
                    <a:pt x="5869" y="102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1"/>
            <p:cNvSpPr/>
            <p:nvPr/>
          </p:nvSpPr>
          <p:spPr>
            <a:xfrm>
              <a:off x="6138994" y="2246575"/>
              <a:ext cx="376748" cy="14332"/>
            </a:xfrm>
            <a:custGeom>
              <a:rect b="b" l="l" r="r" t="t"/>
              <a:pathLst>
                <a:path extrusionOk="0" h="234" w="6152">
                  <a:moveTo>
                    <a:pt x="125" y="0"/>
                  </a:moveTo>
                  <a:cubicBezTo>
                    <a:pt x="84" y="77"/>
                    <a:pt x="41" y="155"/>
                    <a:pt x="0" y="233"/>
                  </a:cubicBezTo>
                  <a:lnTo>
                    <a:pt x="6141" y="233"/>
                  </a:lnTo>
                  <a:cubicBezTo>
                    <a:pt x="6151" y="155"/>
                    <a:pt x="6151" y="77"/>
                    <a:pt x="6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1"/>
            <p:cNvSpPr/>
            <p:nvPr/>
          </p:nvSpPr>
          <p:spPr>
            <a:xfrm>
              <a:off x="6126195" y="2279340"/>
              <a:ext cx="388200" cy="6125"/>
            </a:xfrm>
            <a:custGeom>
              <a:rect b="b" l="l" r="r" t="t"/>
              <a:pathLst>
                <a:path extrusionOk="0" h="100" w="6339">
                  <a:moveTo>
                    <a:pt x="52" y="0"/>
                  </a:moveTo>
                  <a:cubicBezTo>
                    <a:pt x="46" y="12"/>
                    <a:pt x="34" y="22"/>
                    <a:pt x="34" y="34"/>
                  </a:cubicBezTo>
                  <a:lnTo>
                    <a:pt x="0" y="100"/>
                  </a:lnTo>
                  <a:lnTo>
                    <a:pt x="6338" y="100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1"/>
            <p:cNvSpPr/>
            <p:nvPr/>
          </p:nvSpPr>
          <p:spPr>
            <a:xfrm>
              <a:off x="6109477" y="2303899"/>
              <a:ext cx="403510" cy="14332"/>
            </a:xfrm>
            <a:custGeom>
              <a:rect b="b" l="l" r="r" t="t"/>
              <a:pathLst>
                <a:path extrusionOk="0" h="234" w="6589">
                  <a:moveTo>
                    <a:pt x="121" y="0"/>
                  </a:moveTo>
                  <a:lnTo>
                    <a:pt x="7" y="216"/>
                  </a:lnTo>
                  <a:lnTo>
                    <a:pt x="1" y="233"/>
                  </a:lnTo>
                  <a:lnTo>
                    <a:pt x="6575" y="233"/>
                  </a:lnTo>
                  <a:cubicBezTo>
                    <a:pt x="6580" y="155"/>
                    <a:pt x="6589" y="79"/>
                    <a:pt x="6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1"/>
            <p:cNvSpPr/>
            <p:nvPr/>
          </p:nvSpPr>
          <p:spPr>
            <a:xfrm>
              <a:off x="6096801" y="2336664"/>
              <a:ext cx="413921" cy="6125"/>
            </a:xfrm>
            <a:custGeom>
              <a:rect b="b" l="l" r="r" t="t"/>
              <a:pathLst>
                <a:path extrusionOk="0" h="100" w="6759">
                  <a:moveTo>
                    <a:pt x="50" y="0"/>
                  </a:moveTo>
                  <a:lnTo>
                    <a:pt x="0" y="100"/>
                  </a:lnTo>
                  <a:lnTo>
                    <a:pt x="6758" y="100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1"/>
            <p:cNvSpPr/>
            <p:nvPr/>
          </p:nvSpPr>
          <p:spPr>
            <a:xfrm>
              <a:off x="6080695" y="2361222"/>
              <a:ext cx="428435" cy="14332"/>
            </a:xfrm>
            <a:custGeom>
              <a:rect b="b" l="l" r="r" t="t"/>
              <a:pathLst>
                <a:path extrusionOk="0" h="234" w="6996">
                  <a:moveTo>
                    <a:pt x="114" y="0"/>
                  </a:moveTo>
                  <a:lnTo>
                    <a:pt x="1" y="233"/>
                  </a:lnTo>
                  <a:lnTo>
                    <a:pt x="6975" y="233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1"/>
            <p:cNvSpPr/>
            <p:nvPr/>
          </p:nvSpPr>
          <p:spPr>
            <a:xfrm>
              <a:off x="6068876" y="2393988"/>
              <a:ext cx="437315" cy="6247"/>
            </a:xfrm>
            <a:custGeom>
              <a:rect b="b" l="l" r="r" t="t"/>
              <a:pathLst>
                <a:path extrusionOk="0" h="102" w="7141">
                  <a:moveTo>
                    <a:pt x="46" y="0"/>
                  </a:moveTo>
                  <a:lnTo>
                    <a:pt x="31" y="36"/>
                  </a:lnTo>
                  <a:cubicBezTo>
                    <a:pt x="19" y="57"/>
                    <a:pt x="10" y="79"/>
                    <a:pt x="0" y="101"/>
                  </a:cubicBezTo>
                  <a:lnTo>
                    <a:pt x="7130" y="101"/>
                  </a:lnTo>
                  <a:cubicBezTo>
                    <a:pt x="7140" y="69"/>
                    <a:pt x="7140" y="35"/>
                    <a:pt x="7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1"/>
            <p:cNvSpPr/>
            <p:nvPr/>
          </p:nvSpPr>
          <p:spPr>
            <a:xfrm>
              <a:off x="6053627" y="2418546"/>
              <a:ext cx="450236" cy="14454"/>
            </a:xfrm>
            <a:custGeom>
              <a:rect b="b" l="l" r="r" t="t"/>
              <a:pathLst>
                <a:path extrusionOk="0" h="236" w="7352">
                  <a:moveTo>
                    <a:pt x="109" y="0"/>
                  </a:moveTo>
                  <a:cubicBezTo>
                    <a:pt x="69" y="83"/>
                    <a:pt x="35" y="162"/>
                    <a:pt x="1" y="235"/>
                  </a:cubicBezTo>
                  <a:lnTo>
                    <a:pt x="7326" y="235"/>
                  </a:lnTo>
                  <a:cubicBezTo>
                    <a:pt x="7335" y="158"/>
                    <a:pt x="7343" y="79"/>
                    <a:pt x="7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1"/>
            <p:cNvSpPr/>
            <p:nvPr/>
          </p:nvSpPr>
          <p:spPr>
            <a:xfrm>
              <a:off x="6042604" y="2451311"/>
              <a:ext cx="457708" cy="6247"/>
            </a:xfrm>
            <a:custGeom>
              <a:rect b="b" l="l" r="r" t="t"/>
              <a:pathLst>
                <a:path extrusionOk="0" h="102" w="7474">
                  <a:moveTo>
                    <a:pt x="43" y="0"/>
                  </a:moveTo>
                  <a:lnTo>
                    <a:pt x="1" y="101"/>
                  </a:lnTo>
                  <a:lnTo>
                    <a:pt x="7460" y="101"/>
                  </a:lnTo>
                  <a:lnTo>
                    <a:pt x="74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1"/>
            <p:cNvSpPr/>
            <p:nvPr/>
          </p:nvSpPr>
          <p:spPr>
            <a:xfrm>
              <a:off x="6035439" y="2475992"/>
              <a:ext cx="461811" cy="14332"/>
            </a:xfrm>
            <a:custGeom>
              <a:rect b="b" l="l" r="r" t="t"/>
              <a:pathLst>
                <a:path extrusionOk="0" h="234" w="7541">
                  <a:moveTo>
                    <a:pt x="11" y="0"/>
                  </a:moveTo>
                  <a:cubicBezTo>
                    <a:pt x="4" y="17"/>
                    <a:pt x="1" y="38"/>
                    <a:pt x="4" y="57"/>
                  </a:cubicBezTo>
                  <a:cubicBezTo>
                    <a:pt x="16" y="62"/>
                    <a:pt x="28" y="67"/>
                    <a:pt x="42" y="69"/>
                  </a:cubicBezTo>
                  <a:cubicBezTo>
                    <a:pt x="85" y="79"/>
                    <a:pt x="164" y="96"/>
                    <a:pt x="277" y="118"/>
                  </a:cubicBezTo>
                  <a:lnTo>
                    <a:pt x="577" y="173"/>
                  </a:lnTo>
                  <a:lnTo>
                    <a:pt x="678" y="190"/>
                  </a:lnTo>
                  <a:lnTo>
                    <a:pt x="911" y="233"/>
                  </a:lnTo>
                  <a:lnTo>
                    <a:pt x="7515" y="233"/>
                  </a:lnTo>
                  <a:cubicBezTo>
                    <a:pt x="7524" y="178"/>
                    <a:pt x="7530" y="108"/>
                    <a:pt x="7541" y="41"/>
                  </a:cubicBezTo>
                  <a:lnTo>
                    <a:pt x="7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1"/>
            <p:cNvSpPr/>
            <p:nvPr/>
          </p:nvSpPr>
          <p:spPr>
            <a:xfrm>
              <a:off x="6199008" y="2508757"/>
              <a:ext cx="293646" cy="6125"/>
            </a:xfrm>
            <a:custGeom>
              <a:rect b="b" l="l" r="r" t="t"/>
              <a:pathLst>
                <a:path extrusionOk="0" h="100" w="4795">
                  <a:moveTo>
                    <a:pt x="1" y="0"/>
                  </a:moveTo>
                  <a:lnTo>
                    <a:pt x="181" y="31"/>
                  </a:lnTo>
                  <a:lnTo>
                    <a:pt x="414" y="69"/>
                  </a:lnTo>
                  <a:lnTo>
                    <a:pt x="601" y="99"/>
                  </a:lnTo>
                  <a:lnTo>
                    <a:pt x="4779" y="99"/>
                  </a:lnTo>
                  <a:cubicBezTo>
                    <a:pt x="4784" y="69"/>
                    <a:pt x="4794" y="34"/>
                    <a:pt x="4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1"/>
            <p:cNvSpPr/>
            <p:nvPr/>
          </p:nvSpPr>
          <p:spPr>
            <a:xfrm>
              <a:off x="6351492" y="2533316"/>
              <a:ext cx="137055" cy="14332"/>
            </a:xfrm>
            <a:custGeom>
              <a:rect b="b" l="l" r="r" t="t"/>
              <a:pathLst>
                <a:path extrusionOk="0" h="234" w="2238">
                  <a:moveTo>
                    <a:pt x="0" y="0"/>
                  </a:moveTo>
                  <a:lnTo>
                    <a:pt x="98" y="16"/>
                  </a:lnTo>
                  <a:lnTo>
                    <a:pt x="199" y="31"/>
                  </a:lnTo>
                  <a:lnTo>
                    <a:pt x="501" y="77"/>
                  </a:lnTo>
                  <a:lnTo>
                    <a:pt x="734" y="112"/>
                  </a:lnTo>
                  <a:lnTo>
                    <a:pt x="1036" y="156"/>
                  </a:lnTo>
                  <a:lnTo>
                    <a:pt x="1137" y="172"/>
                  </a:lnTo>
                  <a:cubicBezTo>
                    <a:pt x="1245" y="185"/>
                    <a:pt x="1344" y="199"/>
                    <a:pt x="1438" y="211"/>
                  </a:cubicBezTo>
                  <a:cubicBezTo>
                    <a:pt x="1498" y="220"/>
                    <a:pt x="1555" y="226"/>
                    <a:pt x="1608" y="233"/>
                  </a:cubicBezTo>
                  <a:lnTo>
                    <a:pt x="2186" y="233"/>
                  </a:lnTo>
                  <a:cubicBezTo>
                    <a:pt x="2208" y="158"/>
                    <a:pt x="2225" y="79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1"/>
            <p:cNvSpPr/>
            <p:nvPr/>
          </p:nvSpPr>
          <p:spPr>
            <a:xfrm>
              <a:off x="5988531" y="1637512"/>
              <a:ext cx="425679" cy="563906"/>
            </a:xfrm>
            <a:custGeom>
              <a:rect b="b" l="l" r="r" t="t"/>
              <a:pathLst>
                <a:path extrusionOk="0" h="9207" w="6951">
                  <a:moveTo>
                    <a:pt x="4005" y="1"/>
                  </a:moveTo>
                  <a:cubicBezTo>
                    <a:pt x="3952" y="1"/>
                    <a:pt x="3896" y="27"/>
                    <a:pt x="3836" y="83"/>
                  </a:cubicBezTo>
                  <a:cubicBezTo>
                    <a:pt x="2298" y="1535"/>
                    <a:pt x="1" y="6679"/>
                    <a:pt x="66" y="7795"/>
                  </a:cubicBezTo>
                  <a:cubicBezTo>
                    <a:pt x="119" y="8677"/>
                    <a:pt x="737" y="9207"/>
                    <a:pt x="1345" y="9207"/>
                  </a:cubicBezTo>
                  <a:cubicBezTo>
                    <a:pt x="1448" y="9207"/>
                    <a:pt x="1550" y="9191"/>
                    <a:pt x="1650" y="9160"/>
                  </a:cubicBezTo>
                  <a:cubicBezTo>
                    <a:pt x="3280" y="8646"/>
                    <a:pt x="5557" y="6916"/>
                    <a:pt x="6018" y="6577"/>
                  </a:cubicBezTo>
                  <a:cubicBezTo>
                    <a:pt x="6622" y="6129"/>
                    <a:pt x="6951" y="5384"/>
                    <a:pt x="6139" y="5384"/>
                  </a:cubicBezTo>
                  <a:cubicBezTo>
                    <a:pt x="6078" y="5384"/>
                    <a:pt x="6010" y="5388"/>
                    <a:pt x="5936" y="5397"/>
                  </a:cubicBezTo>
                  <a:cubicBezTo>
                    <a:pt x="4789" y="5533"/>
                    <a:pt x="3851" y="5685"/>
                    <a:pt x="3851" y="5685"/>
                  </a:cubicBezTo>
                  <a:cubicBezTo>
                    <a:pt x="3851" y="5685"/>
                    <a:pt x="4705" y="4086"/>
                    <a:pt x="4705" y="3695"/>
                  </a:cubicBezTo>
                  <a:cubicBezTo>
                    <a:pt x="4705" y="2794"/>
                    <a:pt x="4551" y="1"/>
                    <a:pt x="400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1"/>
            <p:cNvSpPr/>
            <p:nvPr/>
          </p:nvSpPr>
          <p:spPr>
            <a:xfrm>
              <a:off x="5983509" y="1654415"/>
              <a:ext cx="422617" cy="550615"/>
            </a:xfrm>
            <a:custGeom>
              <a:rect b="b" l="l" r="r" t="t"/>
              <a:pathLst>
                <a:path extrusionOk="0" h="8990" w="6901">
                  <a:moveTo>
                    <a:pt x="3540" y="0"/>
                  </a:moveTo>
                  <a:cubicBezTo>
                    <a:pt x="1687" y="2498"/>
                    <a:pt x="67" y="6695"/>
                    <a:pt x="33" y="7377"/>
                  </a:cubicBezTo>
                  <a:cubicBezTo>
                    <a:pt x="1" y="8049"/>
                    <a:pt x="428" y="8989"/>
                    <a:pt x="1479" y="8989"/>
                  </a:cubicBezTo>
                  <a:cubicBezTo>
                    <a:pt x="1493" y="8989"/>
                    <a:pt x="1506" y="8989"/>
                    <a:pt x="1519" y="8989"/>
                  </a:cubicBezTo>
                  <a:cubicBezTo>
                    <a:pt x="2601" y="8966"/>
                    <a:pt x="6217" y="6355"/>
                    <a:pt x="6559" y="5930"/>
                  </a:cubicBezTo>
                  <a:cubicBezTo>
                    <a:pt x="6901" y="5507"/>
                    <a:pt x="6844" y="5063"/>
                    <a:pt x="6351" y="5063"/>
                  </a:cubicBezTo>
                  <a:cubicBezTo>
                    <a:pt x="6349" y="5063"/>
                    <a:pt x="6347" y="5063"/>
                    <a:pt x="6345" y="5063"/>
                  </a:cubicBezTo>
                  <a:cubicBezTo>
                    <a:pt x="5846" y="5068"/>
                    <a:pt x="4104" y="5311"/>
                    <a:pt x="4104" y="5311"/>
                  </a:cubicBezTo>
                  <a:lnTo>
                    <a:pt x="4682" y="4405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985162" y="2065969"/>
              <a:ext cx="9860" cy="88135"/>
            </a:xfrm>
            <a:custGeom>
              <a:rect b="b" l="l" r="r" t="t"/>
              <a:pathLst>
                <a:path extrusionOk="0" h="1439" w="161">
                  <a:moveTo>
                    <a:pt x="160" y="1"/>
                  </a:moveTo>
                  <a:lnTo>
                    <a:pt x="117" y="131"/>
                  </a:lnTo>
                  <a:cubicBezTo>
                    <a:pt x="93" y="217"/>
                    <a:pt x="71" y="295"/>
                    <a:pt x="56" y="364"/>
                  </a:cubicBezTo>
                  <a:cubicBezTo>
                    <a:pt x="28" y="457"/>
                    <a:pt x="11" y="551"/>
                    <a:pt x="2" y="647"/>
                  </a:cubicBezTo>
                  <a:lnTo>
                    <a:pt x="2" y="666"/>
                  </a:lnTo>
                  <a:cubicBezTo>
                    <a:pt x="1" y="700"/>
                    <a:pt x="1" y="734"/>
                    <a:pt x="2" y="767"/>
                  </a:cubicBezTo>
                  <a:cubicBezTo>
                    <a:pt x="9" y="950"/>
                    <a:pt x="45" y="1130"/>
                    <a:pt x="107" y="1302"/>
                  </a:cubicBezTo>
                  <a:cubicBezTo>
                    <a:pt x="122" y="1353"/>
                    <a:pt x="141" y="1396"/>
                    <a:pt x="160" y="1439"/>
                  </a:cubicBezTo>
                  <a:lnTo>
                    <a:pt x="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6013393" y="1997193"/>
              <a:ext cx="6308" cy="189255"/>
            </a:xfrm>
            <a:custGeom>
              <a:rect b="b" l="l" r="r" t="t"/>
              <a:pathLst>
                <a:path extrusionOk="0" h="3090" w="103">
                  <a:moveTo>
                    <a:pt x="102" y="1"/>
                  </a:moveTo>
                  <a:cubicBezTo>
                    <a:pt x="97" y="8"/>
                    <a:pt x="92" y="21"/>
                    <a:pt x="92" y="21"/>
                  </a:cubicBezTo>
                  <a:lnTo>
                    <a:pt x="1" y="260"/>
                  </a:lnTo>
                  <a:lnTo>
                    <a:pt x="1" y="2999"/>
                  </a:lnTo>
                  <a:cubicBezTo>
                    <a:pt x="32" y="3030"/>
                    <a:pt x="66" y="3061"/>
                    <a:pt x="102" y="309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1"/>
            <p:cNvSpPr/>
            <p:nvPr/>
          </p:nvSpPr>
          <p:spPr>
            <a:xfrm>
              <a:off x="6038011" y="1918863"/>
              <a:ext cx="14391" cy="283576"/>
            </a:xfrm>
            <a:custGeom>
              <a:rect b="b" l="l" r="r" t="t"/>
              <a:pathLst>
                <a:path extrusionOk="0" h="4630" w="235">
                  <a:moveTo>
                    <a:pt x="235" y="1"/>
                  </a:moveTo>
                  <a:lnTo>
                    <a:pt x="118" y="265"/>
                  </a:lnTo>
                  <a:lnTo>
                    <a:pt x="74" y="366"/>
                  </a:lnTo>
                  <a:cubicBezTo>
                    <a:pt x="48" y="424"/>
                    <a:pt x="24" y="483"/>
                    <a:pt x="0" y="543"/>
                  </a:cubicBezTo>
                  <a:lnTo>
                    <a:pt x="0" y="4552"/>
                  </a:lnTo>
                  <a:cubicBezTo>
                    <a:pt x="76" y="4585"/>
                    <a:pt x="154" y="4611"/>
                    <a:pt x="235" y="4630"/>
                  </a:cubicBez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1"/>
            <p:cNvSpPr/>
            <p:nvPr/>
          </p:nvSpPr>
          <p:spPr>
            <a:xfrm>
              <a:off x="6070713" y="1865949"/>
              <a:ext cx="6308" cy="338821"/>
            </a:xfrm>
            <a:custGeom>
              <a:rect b="b" l="l" r="r" t="t"/>
              <a:pathLst>
                <a:path extrusionOk="0" h="5532" w="103">
                  <a:moveTo>
                    <a:pt x="102" y="1"/>
                  </a:moveTo>
                  <a:cubicBezTo>
                    <a:pt x="70" y="64"/>
                    <a:pt x="40" y="128"/>
                    <a:pt x="10" y="193"/>
                  </a:cubicBezTo>
                  <a:lnTo>
                    <a:pt x="1" y="193"/>
                  </a:lnTo>
                  <a:lnTo>
                    <a:pt x="1" y="5531"/>
                  </a:lnTo>
                  <a:lnTo>
                    <a:pt x="102" y="553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1"/>
            <p:cNvSpPr/>
            <p:nvPr/>
          </p:nvSpPr>
          <p:spPr>
            <a:xfrm>
              <a:off x="6095086" y="1801092"/>
              <a:ext cx="14453" cy="400804"/>
            </a:xfrm>
            <a:custGeom>
              <a:rect b="b" l="l" r="r" t="t"/>
              <a:pathLst>
                <a:path extrusionOk="0" h="6544" w="236">
                  <a:moveTo>
                    <a:pt x="236" y="0"/>
                  </a:moveTo>
                  <a:lnTo>
                    <a:pt x="229" y="14"/>
                  </a:lnTo>
                  <a:cubicBezTo>
                    <a:pt x="176" y="115"/>
                    <a:pt x="122" y="215"/>
                    <a:pt x="71" y="316"/>
                  </a:cubicBezTo>
                  <a:cubicBezTo>
                    <a:pt x="54" y="348"/>
                    <a:pt x="35" y="383"/>
                    <a:pt x="21" y="415"/>
                  </a:cubicBezTo>
                  <a:cubicBezTo>
                    <a:pt x="13" y="427"/>
                    <a:pt x="8" y="439"/>
                    <a:pt x="1" y="451"/>
                  </a:cubicBezTo>
                  <a:lnTo>
                    <a:pt x="1" y="6544"/>
                  </a:lnTo>
                  <a:cubicBezTo>
                    <a:pt x="74" y="6523"/>
                    <a:pt x="152" y="6498"/>
                    <a:pt x="236" y="6465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1"/>
            <p:cNvSpPr/>
            <p:nvPr/>
          </p:nvSpPr>
          <p:spPr>
            <a:xfrm>
              <a:off x="6128400" y="1756568"/>
              <a:ext cx="6124" cy="432346"/>
            </a:xfrm>
            <a:custGeom>
              <a:rect b="b" l="l" r="r" t="t"/>
              <a:pathLst>
                <a:path extrusionOk="0" h="7059" w="100">
                  <a:moveTo>
                    <a:pt x="100" y="0"/>
                  </a:moveTo>
                  <a:cubicBezTo>
                    <a:pt x="77" y="36"/>
                    <a:pt x="52" y="83"/>
                    <a:pt x="40" y="107"/>
                  </a:cubicBezTo>
                  <a:cubicBezTo>
                    <a:pt x="28" y="129"/>
                    <a:pt x="14" y="153"/>
                    <a:pt x="0" y="175"/>
                  </a:cubicBezTo>
                  <a:lnTo>
                    <a:pt x="0" y="7058"/>
                  </a:lnTo>
                  <a:lnTo>
                    <a:pt x="100" y="701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1"/>
            <p:cNvSpPr/>
            <p:nvPr/>
          </p:nvSpPr>
          <p:spPr>
            <a:xfrm>
              <a:off x="6152711" y="1702674"/>
              <a:ext cx="14391" cy="474178"/>
            </a:xfrm>
            <a:custGeom>
              <a:rect b="b" l="l" r="r" t="t"/>
              <a:pathLst>
                <a:path extrusionOk="0" h="7742" w="235">
                  <a:moveTo>
                    <a:pt x="234" y="1"/>
                  </a:moveTo>
                  <a:lnTo>
                    <a:pt x="201" y="46"/>
                  </a:lnTo>
                  <a:cubicBezTo>
                    <a:pt x="179" y="80"/>
                    <a:pt x="157" y="112"/>
                    <a:pt x="136" y="147"/>
                  </a:cubicBezTo>
                  <a:cubicBezTo>
                    <a:pt x="90" y="220"/>
                    <a:pt x="45" y="296"/>
                    <a:pt x="1" y="371"/>
                  </a:cubicBezTo>
                  <a:lnTo>
                    <a:pt x="1" y="7741"/>
                  </a:lnTo>
                  <a:cubicBezTo>
                    <a:pt x="63" y="7710"/>
                    <a:pt x="124" y="7678"/>
                    <a:pt x="188" y="7642"/>
                  </a:cubicBezTo>
                  <a:lnTo>
                    <a:pt x="234" y="761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1"/>
            <p:cNvSpPr/>
            <p:nvPr/>
          </p:nvSpPr>
          <p:spPr>
            <a:xfrm>
              <a:off x="6185474" y="1666296"/>
              <a:ext cx="6185" cy="492614"/>
            </a:xfrm>
            <a:custGeom>
              <a:rect b="b" l="l" r="r" t="t"/>
              <a:pathLst>
                <a:path extrusionOk="0" h="8043" w="101">
                  <a:moveTo>
                    <a:pt x="100" y="0"/>
                  </a:moveTo>
                  <a:lnTo>
                    <a:pt x="25" y="106"/>
                  </a:lnTo>
                  <a:lnTo>
                    <a:pt x="1" y="144"/>
                  </a:lnTo>
                  <a:lnTo>
                    <a:pt x="1" y="8042"/>
                  </a:lnTo>
                  <a:lnTo>
                    <a:pt x="100" y="798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1"/>
            <p:cNvSpPr/>
            <p:nvPr/>
          </p:nvSpPr>
          <p:spPr>
            <a:xfrm>
              <a:off x="6209725" y="1692079"/>
              <a:ext cx="14698" cy="452007"/>
            </a:xfrm>
            <a:custGeom>
              <a:rect b="b" l="l" r="r" t="t"/>
              <a:pathLst>
                <a:path extrusionOk="0" h="7380" w="240">
                  <a:moveTo>
                    <a:pt x="1" y="1"/>
                  </a:moveTo>
                  <a:lnTo>
                    <a:pt x="1" y="7379"/>
                  </a:lnTo>
                  <a:lnTo>
                    <a:pt x="239" y="7235"/>
                  </a:lnTo>
                  <a:lnTo>
                    <a:pt x="239" y="858"/>
                  </a:lnTo>
                  <a:lnTo>
                    <a:pt x="224" y="858"/>
                  </a:lnTo>
                  <a:lnTo>
                    <a:pt x="164" y="623"/>
                  </a:lnTo>
                  <a:lnTo>
                    <a:pt x="83" y="321"/>
                  </a:lnTo>
                  <a:lnTo>
                    <a:pt x="57" y="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1"/>
            <p:cNvSpPr/>
            <p:nvPr/>
          </p:nvSpPr>
          <p:spPr>
            <a:xfrm>
              <a:off x="6242794" y="1818424"/>
              <a:ext cx="6185" cy="148280"/>
            </a:xfrm>
            <a:custGeom>
              <a:rect b="b" l="l" r="r" t="t"/>
              <a:pathLst>
                <a:path extrusionOk="0" h="2421" w="101">
                  <a:moveTo>
                    <a:pt x="1" y="0"/>
                  </a:moveTo>
                  <a:lnTo>
                    <a:pt x="1" y="2421"/>
                  </a:lnTo>
                  <a:lnTo>
                    <a:pt x="74" y="2308"/>
                  </a:lnTo>
                  <a:lnTo>
                    <a:pt x="100" y="2267"/>
                  </a:lnTo>
                  <a:lnTo>
                    <a:pt x="100" y="384"/>
                  </a:lnTo>
                  <a:lnTo>
                    <a:pt x="35" y="132"/>
                  </a:lnTo>
                  <a:lnTo>
                    <a:pt x="9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1"/>
            <p:cNvSpPr/>
            <p:nvPr/>
          </p:nvSpPr>
          <p:spPr>
            <a:xfrm>
              <a:off x="6242794" y="1977595"/>
              <a:ext cx="6185" cy="146075"/>
            </a:xfrm>
            <a:custGeom>
              <a:rect b="b" l="l" r="r" t="t"/>
              <a:pathLst>
                <a:path extrusionOk="0" h="2385" w="101">
                  <a:moveTo>
                    <a:pt x="100" y="0"/>
                  </a:moveTo>
                  <a:lnTo>
                    <a:pt x="1" y="14"/>
                  </a:lnTo>
                  <a:lnTo>
                    <a:pt x="1" y="2385"/>
                  </a:lnTo>
                  <a:lnTo>
                    <a:pt x="100" y="232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1"/>
            <p:cNvSpPr/>
            <p:nvPr/>
          </p:nvSpPr>
          <p:spPr>
            <a:xfrm>
              <a:off x="6267350" y="1913106"/>
              <a:ext cx="2940" cy="15496"/>
            </a:xfrm>
            <a:custGeom>
              <a:rect b="b" l="l" r="r" t="t"/>
              <a:pathLst>
                <a:path extrusionOk="0" h="253" w="48">
                  <a:moveTo>
                    <a:pt x="1" y="1"/>
                  </a:moveTo>
                  <a:lnTo>
                    <a:pt x="1" y="253"/>
                  </a:lnTo>
                  <a:lnTo>
                    <a:pt x="47" y="181"/>
                  </a:lnTo>
                  <a:lnTo>
                    <a:pt x="16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1"/>
            <p:cNvSpPr/>
            <p:nvPr/>
          </p:nvSpPr>
          <p:spPr>
            <a:xfrm>
              <a:off x="6267350" y="1973247"/>
              <a:ext cx="14391" cy="133826"/>
            </a:xfrm>
            <a:custGeom>
              <a:rect b="b" l="l" r="r" t="t"/>
              <a:pathLst>
                <a:path extrusionOk="0" h="2185" w="235">
                  <a:moveTo>
                    <a:pt x="234" y="1"/>
                  </a:moveTo>
                  <a:lnTo>
                    <a:pt x="138" y="13"/>
                  </a:lnTo>
                  <a:lnTo>
                    <a:pt x="1" y="30"/>
                  </a:lnTo>
                  <a:lnTo>
                    <a:pt x="1" y="2185"/>
                  </a:lnTo>
                  <a:cubicBezTo>
                    <a:pt x="80" y="2133"/>
                    <a:pt x="159" y="2079"/>
                    <a:pt x="234" y="2025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1"/>
            <p:cNvSpPr/>
            <p:nvPr/>
          </p:nvSpPr>
          <p:spPr>
            <a:xfrm>
              <a:off x="6300113" y="1970246"/>
              <a:ext cx="6246" cy="114288"/>
            </a:xfrm>
            <a:custGeom>
              <a:rect b="b" l="l" r="r" t="t"/>
              <a:pathLst>
                <a:path extrusionOk="0" h="1866" w="102">
                  <a:moveTo>
                    <a:pt x="102" y="0"/>
                  </a:moveTo>
                  <a:lnTo>
                    <a:pt x="1" y="17"/>
                  </a:lnTo>
                  <a:lnTo>
                    <a:pt x="1" y="1865"/>
                  </a:lnTo>
                  <a:lnTo>
                    <a:pt x="102" y="179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1"/>
            <p:cNvSpPr/>
            <p:nvPr/>
          </p:nvSpPr>
          <p:spPr>
            <a:xfrm>
              <a:off x="6324670" y="1966632"/>
              <a:ext cx="14453" cy="100017"/>
            </a:xfrm>
            <a:custGeom>
              <a:rect b="b" l="l" r="r" t="t"/>
              <a:pathLst>
                <a:path extrusionOk="0" h="1633" w="236">
                  <a:moveTo>
                    <a:pt x="236" y="1"/>
                  </a:moveTo>
                  <a:lnTo>
                    <a:pt x="1" y="25"/>
                  </a:lnTo>
                  <a:lnTo>
                    <a:pt x="1" y="1633"/>
                  </a:lnTo>
                  <a:lnTo>
                    <a:pt x="236" y="145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1"/>
            <p:cNvSpPr/>
            <p:nvPr/>
          </p:nvSpPr>
          <p:spPr>
            <a:xfrm>
              <a:off x="6357555" y="1964673"/>
              <a:ext cx="6124" cy="76988"/>
            </a:xfrm>
            <a:custGeom>
              <a:rect b="b" l="l" r="r" t="t"/>
              <a:pathLst>
                <a:path extrusionOk="0" h="1257" w="100">
                  <a:moveTo>
                    <a:pt x="100" y="0"/>
                  </a:moveTo>
                  <a:lnTo>
                    <a:pt x="1" y="7"/>
                  </a:lnTo>
                  <a:lnTo>
                    <a:pt x="1" y="1257"/>
                  </a:lnTo>
                  <a:lnTo>
                    <a:pt x="100" y="117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1"/>
            <p:cNvSpPr/>
            <p:nvPr/>
          </p:nvSpPr>
          <p:spPr>
            <a:xfrm>
              <a:off x="6382418" y="1965469"/>
              <a:ext cx="14146" cy="54694"/>
            </a:xfrm>
            <a:custGeom>
              <a:rect b="b" l="l" r="r" t="t"/>
              <a:pathLst>
                <a:path extrusionOk="0" h="893" w="231">
                  <a:moveTo>
                    <a:pt x="1" y="1"/>
                  </a:moveTo>
                  <a:lnTo>
                    <a:pt x="1" y="892"/>
                  </a:lnTo>
                  <a:cubicBezTo>
                    <a:pt x="16" y="877"/>
                    <a:pt x="32" y="860"/>
                    <a:pt x="45" y="843"/>
                  </a:cubicBezTo>
                  <a:cubicBezTo>
                    <a:pt x="119" y="752"/>
                    <a:pt x="177" y="651"/>
                    <a:pt x="219" y="541"/>
                  </a:cubicBezTo>
                  <a:lnTo>
                    <a:pt x="231" y="541"/>
                  </a:lnTo>
                  <a:lnTo>
                    <a:pt x="231" y="190"/>
                  </a:lnTo>
                  <a:cubicBezTo>
                    <a:pt x="224" y="171"/>
                    <a:pt x="217" y="154"/>
                    <a:pt x="207" y="136"/>
                  </a:cubicBezTo>
                  <a:cubicBezTo>
                    <a:pt x="157" y="68"/>
                    <a:pt x="83" y="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1"/>
            <p:cNvSpPr/>
            <p:nvPr/>
          </p:nvSpPr>
          <p:spPr>
            <a:xfrm>
              <a:off x="6177207" y="1672788"/>
              <a:ext cx="31661" cy="14454"/>
            </a:xfrm>
            <a:custGeom>
              <a:rect b="b" l="l" r="r" t="t"/>
              <a:pathLst>
                <a:path extrusionOk="0" h="236" w="517">
                  <a:moveTo>
                    <a:pt x="161" y="0"/>
                  </a:moveTo>
                  <a:lnTo>
                    <a:pt x="137" y="36"/>
                  </a:lnTo>
                  <a:cubicBezTo>
                    <a:pt x="89" y="98"/>
                    <a:pt x="45" y="168"/>
                    <a:pt x="0" y="235"/>
                  </a:cubicBezTo>
                  <a:lnTo>
                    <a:pt x="516" y="23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1"/>
            <p:cNvSpPr/>
            <p:nvPr/>
          </p:nvSpPr>
          <p:spPr>
            <a:xfrm>
              <a:off x="6161224" y="1706043"/>
              <a:ext cx="54014" cy="6186"/>
            </a:xfrm>
            <a:custGeom>
              <a:rect b="b" l="l" r="r" t="t"/>
              <a:pathLst>
                <a:path extrusionOk="0" h="101" w="882">
                  <a:moveTo>
                    <a:pt x="66" y="1"/>
                  </a:moveTo>
                  <a:cubicBezTo>
                    <a:pt x="44" y="33"/>
                    <a:pt x="21" y="66"/>
                    <a:pt x="1" y="100"/>
                  </a:cubicBezTo>
                  <a:lnTo>
                    <a:pt x="882" y="100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1"/>
            <p:cNvSpPr/>
            <p:nvPr/>
          </p:nvSpPr>
          <p:spPr>
            <a:xfrm>
              <a:off x="6141260" y="1730234"/>
              <a:ext cx="82490" cy="14393"/>
            </a:xfrm>
            <a:custGeom>
              <a:rect b="b" l="l" r="r" t="t"/>
              <a:pathLst>
                <a:path extrusionOk="0" h="235" w="1347">
                  <a:moveTo>
                    <a:pt x="136" y="0"/>
                  </a:moveTo>
                  <a:cubicBezTo>
                    <a:pt x="94" y="77"/>
                    <a:pt x="47" y="154"/>
                    <a:pt x="1" y="235"/>
                  </a:cubicBezTo>
                  <a:lnTo>
                    <a:pt x="1347" y="235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1"/>
            <p:cNvSpPr/>
            <p:nvPr/>
          </p:nvSpPr>
          <p:spPr>
            <a:xfrm>
              <a:off x="6127114" y="1763060"/>
              <a:ext cx="102944" cy="6186"/>
            </a:xfrm>
            <a:custGeom>
              <a:rect b="b" l="l" r="r" t="t"/>
              <a:pathLst>
                <a:path extrusionOk="0" h="101" w="1681">
                  <a:moveTo>
                    <a:pt x="57" y="1"/>
                  </a:moveTo>
                  <a:cubicBezTo>
                    <a:pt x="45" y="23"/>
                    <a:pt x="31" y="47"/>
                    <a:pt x="18" y="69"/>
                  </a:cubicBezTo>
                  <a:lnTo>
                    <a:pt x="1" y="100"/>
                  </a:lnTo>
                  <a:lnTo>
                    <a:pt x="1681" y="100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1"/>
            <p:cNvSpPr/>
            <p:nvPr/>
          </p:nvSpPr>
          <p:spPr>
            <a:xfrm>
              <a:off x="6109354" y="1787619"/>
              <a:ext cx="129339" cy="14393"/>
            </a:xfrm>
            <a:custGeom>
              <a:rect b="b" l="l" r="r" t="t"/>
              <a:pathLst>
                <a:path extrusionOk="0" h="235" w="2112">
                  <a:moveTo>
                    <a:pt x="121" y="1"/>
                  </a:moveTo>
                  <a:lnTo>
                    <a:pt x="1" y="220"/>
                  </a:lnTo>
                  <a:lnTo>
                    <a:pt x="1" y="234"/>
                  </a:lnTo>
                  <a:lnTo>
                    <a:pt x="2111" y="234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1"/>
            <p:cNvSpPr/>
            <p:nvPr/>
          </p:nvSpPr>
          <p:spPr>
            <a:xfrm>
              <a:off x="6096556" y="1820384"/>
              <a:ext cx="148446" cy="6186"/>
            </a:xfrm>
            <a:custGeom>
              <a:rect b="b" l="l" r="r" t="t"/>
              <a:pathLst>
                <a:path extrusionOk="0" h="101" w="2424">
                  <a:moveTo>
                    <a:pt x="50" y="1"/>
                  </a:moveTo>
                  <a:cubicBezTo>
                    <a:pt x="33" y="35"/>
                    <a:pt x="16" y="68"/>
                    <a:pt x="1" y="100"/>
                  </a:cubicBezTo>
                  <a:lnTo>
                    <a:pt x="2423" y="100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1"/>
            <p:cNvSpPr/>
            <p:nvPr/>
          </p:nvSpPr>
          <p:spPr>
            <a:xfrm>
              <a:off x="6080205" y="1844942"/>
              <a:ext cx="173248" cy="14393"/>
            </a:xfrm>
            <a:custGeom>
              <a:rect b="b" l="l" r="r" t="t"/>
              <a:pathLst>
                <a:path extrusionOk="0" h="235" w="2829">
                  <a:moveTo>
                    <a:pt x="115" y="1"/>
                  </a:moveTo>
                  <a:cubicBezTo>
                    <a:pt x="74" y="78"/>
                    <a:pt x="36" y="157"/>
                    <a:pt x="0" y="234"/>
                  </a:cubicBezTo>
                  <a:lnTo>
                    <a:pt x="2829" y="234"/>
                  </a:lnTo>
                  <a:lnTo>
                    <a:pt x="2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1"/>
            <p:cNvSpPr/>
            <p:nvPr/>
          </p:nvSpPr>
          <p:spPr>
            <a:xfrm>
              <a:off x="6068447" y="1877707"/>
              <a:ext cx="191559" cy="6247"/>
            </a:xfrm>
            <a:custGeom>
              <a:rect b="b" l="l" r="r" t="t"/>
              <a:pathLst>
                <a:path extrusionOk="0" h="102" w="3128">
                  <a:moveTo>
                    <a:pt x="40" y="1"/>
                  </a:moveTo>
                  <a:lnTo>
                    <a:pt x="40" y="21"/>
                  </a:lnTo>
                  <a:cubicBezTo>
                    <a:pt x="26" y="49"/>
                    <a:pt x="12" y="76"/>
                    <a:pt x="0" y="102"/>
                  </a:cubicBezTo>
                  <a:lnTo>
                    <a:pt x="3127" y="102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6053321" y="1902266"/>
              <a:ext cx="214952" cy="14454"/>
            </a:xfrm>
            <a:custGeom>
              <a:rect b="b" l="l" r="r" t="t"/>
              <a:pathLst>
                <a:path extrusionOk="0" h="236" w="3510">
                  <a:moveTo>
                    <a:pt x="107" y="1"/>
                  </a:moveTo>
                  <a:cubicBezTo>
                    <a:pt x="71" y="80"/>
                    <a:pt x="35" y="159"/>
                    <a:pt x="0" y="236"/>
                  </a:cubicBezTo>
                  <a:lnTo>
                    <a:pt x="3510" y="236"/>
                  </a:lnTo>
                  <a:lnTo>
                    <a:pt x="3496" y="17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6042482" y="1935031"/>
              <a:ext cx="220770" cy="6247"/>
            </a:xfrm>
            <a:custGeom>
              <a:rect b="b" l="l" r="r" t="t"/>
              <a:pathLst>
                <a:path extrusionOk="0" h="102" w="3605">
                  <a:moveTo>
                    <a:pt x="45" y="1"/>
                  </a:moveTo>
                  <a:lnTo>
                    <a:pt x="1" y="102"/>
                  </a:lnTo>
                  <a:lnTo>
                    <a:pt x="3539" y="102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6029193" y="1959712"/>
              <a:ext cx="218198" cy="14332"/>
            </a:xfrm>
            <a:custGeom>
              <a:rect b="b" l="l" r="r" t="t"/>
              <a:pathLst>
                <a:path extrusionOk="0" h="234" w="3563">
                  <a:moveTo>
                    <a:pt x="96" y="1"/>
                  </a:moveTo>
                  <a:cubicBezTo>
                    <a:pt x="63" y="80"/>
                    <a:pt x="31" y="157"/>
                    <a:pt x="0" y="234"/>
                  </a:cubicBezTo>
                  <a:lnTo>
                    <a:pt x="3413" y="234"/>
                  </a:lnTo>
                  <a:lnTo>
                    <a:pt x="3489" y="114"/>
                  </a:lnTo>
                  <a:lnTo>
                    <a:pt x="35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6275801" y="1964673"/>
              <a:ext cx="119112" cy="9371"/>
            </a:xfrm>
            <a:custGeom>
              <a:rect b="b" l="l" r="r" t="t"/>
              <a:pathLst>
                <a:path extrusionOk="0" h="153" w="1945">
                  <a:moveTo>
                    <a:pt x="1435" y="0"/>
                  </a:moveTo>
                  <a:lnTo>
                    <a:pt x="1334" y="7"/>
                  </a:lnTo>
                  <a:cubicBezTo>
                    <a:pt x="1246" y="12"/>
                    <a:pt x="1144" y="23"/>
                    <a:pt x="1034" y="33"/>
                  </a:cubicBezTo>
                  <a:lnTo>
                    <a:pt x="799" y="57"/>
                  </a:lnTo>
                  <a:lnTo>
                    <a:pt x="499" y="91"/>
                  </a:lnTo>
                  <a:lnTo>
                    <a:pt x="398" y="103"/>
                  </a:lnTo>
                  <a:lnTo>
                    <a:pt x="96" y="141"/>
                  </a:lnTo>
                  <a:lnTo>
                    <a:pt x="0" y="153"/>
                  </a:lnTo>
                  <a:lnTo>
                    <a:pt x="1944" y="153"/>
                  </a:lnTo>
                  <a:cubicBezTo>
                    <a:pt x="1894" y="84"/>
                    <a:pt x="1822" y="38"/>
                    <a:pt x="1742" y="19"/>
                  </a:cubicBezTo>
                  <a:cubicBezTo>
                    <a:pt x="1685" y="5"/>
                    <a:pt x="1629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6018966" y="1992477"/>
              <a:ext cx="378647" cy="6125"/>
            </a:xfrm>
            <a:custGeom>
              <a:rect b="b" l="l" r="r" t="t"/>
              <a:pathLst>
                <a:path extrusionOk="0" h="100" w="6183">
                  <a:moveTo>
                    <a:pt x="40" y="1"/>
                  </a:moveTo>
                  <a:cubicBezTo>
                    <a:pt x="30" y="26"/>
                    <a:pt x="20" y="69"/>
                    <a:pt x="11" y="78"/>
                  </a:cubicBezTo>
                  <a:cubicBezTo>
                    <a:pt x="1" y="85"/>
                    <a:pt x="1" y="100"/>
                    <a:pt x="1" y="100"/>
                  </a:cubicBezTo>
                  <a:lnTo>
                    <a:pt x="6166" y="100"/>
                  </a:lnTo>
                  <a:lnTo>
                    <a:pt x="6166" y="67"/>
                  </a:lnTo>
                  <a:cubicBezTo>
                    <a:pt x="6172" y="45"/>
                    <a:pt x="6179" y="23"/>
                    <a:pt x="6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6006718" y="2016729"/>
              <a:ext cx="378647" cy="14332"/>
            </a:xfrm>
            <a:custGeom>
              <a:rect b="b" l="l" r="r" t="t"/>
              <a:pathLst>
                <a:path extrusionOk="0" h="234" w="6183">
                  <a:moveTo>
                    <a:pt x="86" y="1"/>
                  </a:moveTo>
                  <a:lnTo>
                    <a:pt x="0" y="234"/>
                  </a:lnTo>
                  <a:lnTo>
                    <a:pt x="5940" y="234"/>
                  </a:lnTo>
                  <a:cubicBezTo>
                    <a:pt x="6024" y="162"/>
                    <a:pt x="6091" y="102"/>
                    <a:pt x="6138" y="55"/>
                  </a:cubicBezTo>
                  <a:cubicBezTo>
                    <a:pt x="6153" y="40"/>
                    <a:pt x="6168" y="23"/>
                    <a:pt x="6182" y="6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5998206" y="2049801"/>
              <a:ext cx="349007" cy="6186"/>
            </a:xfrm>
            <a:custGeom>
              <a:rect b="b" l="l" r="r" t="t"/>
              <a:pathLst>
                <a:path extrusionOk="0" h="101" w="5699">
                  <a:moveTo>
                    <a:pt x="33" y="1"/>
                  </a:moveTo>
                  <a:lnTo>
                    <a:pt x="0" y="100"/>
                  </a:lnTo>
                  <a:lnTo>
                    <a:pt x="5562" y="100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5988531" y="2074359"/>
              <a:ext cx="325613" cy="14454"/>
            </a:xfrm>
            <a:custGeom>
              <a:rect b="b" l="l" r="r" t="t"/>
              <a:pathLst>
                <a:path extrusionOk="0" h="236" w="5317">
                  <a:moveTo>
                    <a:pt x="62" y="1"/>
                  </a:moveTo>
                  <a:cubicBezTo>
                    <a:pt x="38" y="88"/>
                    <a:pt x="16" y="165"/>
                    <a:pt x="1" y="236"/>
                  </a:cubicBezTo>
                  <a:lnTo>
                    <a:pt x="4989" y="236"/>
                  </a:lnTo>
                  <a:lnTo>
                    <a:pt x="5089" y="165"/>
                  </a:lnTo>
                  <a:lnTo>
                    <a:pt x="5190" y="93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5985162" y="2107124"/>
              <a:ext cx="282194" cy="6247"/>
            </a:xfrm>
            <a:custGeom>
              <a:rect b="b" l="l" r="r" t="t"/>
              <a:pathLst>
                <a:path extrusionOk="0" h="102" w="4608">
                  <a:moveTo>
                    <a:pt x="2" y="1"/>
                  </a:moveTo>
                  <a:cubicBezTo>
                    <a:pt x="1" y="35"/>
                    <a:pt x="1" y="69"/>
                    <a:pt x="2" y="102"/>
                  </a:cubicBezTo>
                  <a:lnTo>
                    <a:pt x="4455" y="102"/>
                  </a:lnTo>
                  <a:lnTo>
                    <a:pt x="46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5987612" y="2131683"/>
              <a:ext cx="242327" cy="14454"/>
            </a:xfrm>
            <a:custGeom>
              <a:rect b="b" l="l" r="r" t="t"/>
              <a:pathLst>
                <a:path extrusionOk="0" h="236" w="3957">
                  <a:moveTo>
                    <a:pt x="0" y="1"/>
                  </a:moveTo>
                  <a:cubicBezTo>
                    <a:pt x="16" y="81"/>
                    <a:pt x="40" y="160"/>
                    <a:pt x="67" y="236"/>
                  </a:cubicBezTo>
                  <a:lnTo>
                    <a:pt x="3571" y="236"/>
                  </a:lnTo>
                  <a:cubicBezTo>
                    <a:pt x="3590" y="225"/>
                    <a:pt x="3611" y="213"/>
                    <a:pt x="3628" y="201"/>
                  </a:cubicBezTo>
                  <a:lnTo>
                    <a:pt x="3866" y="57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6000595" y="2164571"/>
              <a:ext cx="174901" cy="6125"/>
            </a:xfrm>
            <a:custGeom>
              <a:rect b="b" l="l" r="r" t="t"/>
              <a:pathLst>
                <a:path extrusionOk="0" h="100" w="2856">
                  <a:moveTo>
                    <a:pt x="1" y="0"/>
                  </a:moveTo>
                  <a:cubicBezTo>
                    <a:pt x="21" y="35"/>
                    <a:pt x="44" y="69"/>
                    <a:pt x="69" y="100"/>
                  </a:cubicBezTo>
                  <a:lnTo>
                    <a:pt x="2673" y="100"/>
                  </a:lnTo>
                  <a:lnTo>
                    <a:pt x="2720" y="74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6023192" y="2189129"/>
              <a:ext cx="104292" cy="14454"/>
            </a:xfrm>
            <a:custGeom>
              <a:rect b="b" l="l" r="r" t="t"/>
              <a:pathLst>
                <a:path extrusionOk="0" h="236" w="1703">
                  <a:moveTo>
                    <a:pt x="1703" y="1"/>
                  </a:moveTo>
                  <a:lnTo>
                    <a:pt x="0" y="2"/>
                  </a:lnTo>
                  <a:cubicBezTo>
                    <a:pt x="76" y="57"/>
                    <a:pt x="156" y="102"/>
                    <a:pt x="242" y="139"/>
                  </a:cubicBezTo>
                  <a:cubicBezTo>
                    <a:pt x="318" y="172"/>
                    <a:pt x="396" y="198"/>
                    <a:pt x="477" y="217"/>
                  </a:cubicBezTo>
                  <a:lnTo>
                    <a:pt x="571" y="235"/>
                  </a:lnTo>
                  <a:lnTo>
                    <a:pt x="1043" y="235"/>
                  </a:lnTo>
                  <a:cubicBezTo>
                    <a:pt x="1086" y="225"/>
                    <a:pt x="1132" y="215"/>
                    <a:pt x="1180" y="201"/>
                  </a:cubicBezTo>
                  <a:cubicBezTo>
                    <a:pt x="1252" y="181"/>
                    <a:pt x="1320" y="157"/>
                    <a:pt x="1413" y="122"/>
                  </a:cubicBezTo>
                  <a:cubicBezTo>
                    <a:pt x="1504" y="88"/>
                    <a:pt x="1603" y="49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6180330" y="1721537"/>
              <a:ext cx="58974" cy="218286"/>
            </a:xfrm>
            <a:custGeom>
              <a:rect b="b" l="l" r="r" t="t"/>
              <a:pathLst>
                <a:path extrusionOk="0" h="3564" w="963">
                  <a:moveTo>
                    <a:pt x="14" y="0"/>
                  </a:moveTo>
                  <a:cubicBezTo>
                    <a:pt x="11" y="0"/>
                    <a:pt x="8" y="1"/>
                    <a:pt x="6" y="3"/>
                  </a:cubicBezTo>
                  <a:cubicBezTo>
                    <a:pt x="2" y="5"/>
                    <a:pt x="1" y="8"/>
                    <a:pt x="1" y="14"/>
                  </a:cubicBezTo>
                  <a:cubicBezTo>
                    <a:pt x="20" y="170"/>
                    <a:pt x="64" y="326"/>
                    <a:pt x="97" y="478"/>
                  </a:cubicBezTo>
                  <a:cubicBezTo>
                    <a:pt x="129" y="631"/>
                    <a:pt x="160" y="766"/>
                    <a:pt x="194" y="907"/>
                  </a:cubicBezTo>
                  <a:cubicBezTo>
                    <a:pt x="265" y="1210"/>
                    <a:pt x="340" y="1512"/>
                    <a:pt x="422" y="1812"/>
                  </a:cubicBezTo>
                  <a:cubicBezTo>
                    <a:pt x="503" y="2112"/>
                    <a:pt x="584" y="2402"/>
                    <a:pt x="669" y="2695"/>
                  </a:cubicBezTo>
                  <a:cubicBezTo>
                    <a:pt x="745" y="2986"/>
                    <a:pt x="836" y="3274"/>
                    <a:pt x="942" y="3557"/>
                  </a:cubicBezTo>
                  <a:cubicBezTo>
                    <a:pt x="943" y="3561"/>
                    <a:pt x="947" y="3564"/>
                    <a:pt x="951" y="3564"/>
                  </a:cubicBezTo>
                  <a:cubicBezTo>
                    <a:pt x="953" y="3564"/>
                    <a:pt x="954" y="3563"/>
                    <a:pt x="956" y="3562"/>
                  </a:cubicBezTo>
                  <a:cubicBezTo>
                    <a:pt x="959" y="3562"/>
                    <a:pt x="961" y="3559"/>
                    <a:pt x="962" y="3557"/>
                  </a:cubicBezTo>
                  <a:cubicBezTo>
                    <a:pt x="918" y="3250"/>
                    <a:pt x="829" y="2954"/>
                    <a:pt x="753" y="2659"/>
                  </a:cubicBezTo>
                  <a:cubicBezTo>
                    <a:pt x="680" y="2357"/>
                    <a:pt x="602" y="2055"/>
                    <a:pt x="524" y="1755"/>
                  </a:cubicBezTo>
                  <a:cubicBezTo>
                    <a:pt x="446" y="1455"/>
                    <a:pt x="366" y="1164"/>
                    <a:pt x="282" y="871"/>
                  </a:cubicBezTo>
                  <a:cubicBezTo>
                    <a:pt x="241" y="723"/>
                    <a:pt x="198" y="578"/>
                    <a:pt x="153" y="430"/>
                  </a:cubicBezTo>
                  <a:cubicBezTo>
                    <a:pt x="109" y="284"/>
                    <a:pt x="78" y="142"/>
                    <a:pt x="23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6167470" y="1979677"/>
              <a:ext cx="67425" cy="105223"/>
            </a:xfrm>
            <a:custGeom>
              <a:rect b="b" l="l" r="r" t="t"/>
              <a:pathLst>
                <a:path extrusionOk="0" h="1718" w="1101">
                  <a:moveTo>
                    <a:pt x="1100" y="0"/>
                  </a:moveTo>
                  <a:lnTo>
                    <a:pt x="1100" y="0"/>
                  </a:lnTo>
                  <a:cubicBezTo>
                    <a:pt x="679" y="528"/>
                    <a:pt x="312" y="1098"/>
                    <a:pt x="3" y="1699"/>
                  </a:cubicBezTo>
                  <a:cubicBezTo>
                    <a:pt x="0" y="1712"/>
                    <a:pt x="4" y="1717"/>
                    <a:pt x="9" y="1717"/>
                  </a:cubicBezTo>
                  <a:cubicBezTo>
                    <a:pt x="17" y="1717"/>
                    <a:pt x="30" y="1708"/>
                    <a:pt x="38" y="1699"/>
                  </a:cubicBezTo>
                  <a:cubicBezTo>
                    <a:pt x="236" y="1451"/>
                    <a:pt x="423" y="1144"/>
                    <a:pt x="595" y="880"/>
                  </a:cubicBezTo>
                  <a:cubicBezTo>
                    <a:pt x="780" y="597"/>
                    <a:pt x="948" y="304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6202009" y="2049862"/>
              <a:ext cx="145996" cy="99895"/>
            </a:xfrm>
            <a:custGeom>
              <a:rect b="b" l="l" r="r" t="t"/>
              <a:pathLst>
                <a:path extrusionOk="0" h="1631" w="2384">
                  <a:moveTo>
                    <a:pt x="2376" y="0"/>
                  </a:moveTo>
                  <a:cubicBezTo>
                    <a:pt x="2372" y="0"/>
                    <a:pt x="2365" y="3"/>
                    <a:pt x="2354" y="12"/>
                  </a:cubicBezTo>
                  <a:lnTo>
                    <a:pt x="1767" y="413"/>
                  </a:lnTo>
                  <a:lnTo>
                    <a:pt x="1179" y="809"/>
                  </a:lnTo>
                  <a:lnTo>
                    <a:pt x="591" y="1205"/>
                  </a:lnTo>
                  <a:cubicBezTo>
                    <a:pt x="396" y="1342"/>
                    <a:pt x="200" y="1477"/>
                    <a:pt x="8" y="1615"/>
                  </a:cubicBezTo>
                  <a:cubicBezTo>
                    <a:pt x="1" y="1626"/>
                    <a:pt x="4" y="1630"/>
                    <a:pt x="12" y="1630"/>
                  </a:cubicBezTo>
                  <a:cubicBezTo>
                    <a:pt x="24" y="1630"/>
                    <a:pt x="46" y="1621"/>
                    <a:pt x="60" y="1609"/>
                  </a:cubicBezTo>
                  <a:cubicBezTo>
                    <a:pt x="243" y="1515"/>
                    <a:pt x="451" y="1371"/>
                    <a:pt x="627" y="1266"/>
                  </a:cubicBezTo>
                  <a:cubicBezTo>
                    <a:pt x="831" y="1146"/>
                    <a:pt x="1034" y="1016"/>
                    <a:pt x="1229" y="888"/>
                  </a:cubicBezTo>
                  <a:cubicBezTo>
                    <a:pt x="1426" y="759"/>
                    <a:pt x="1622" y="624"/>
                    <a:pt x="1809" y="478"/>
                  </a:cubicBezTo>
                  <a:cubicBezTo>
                    <a:pt x="1971" y="353"/>
                    <a:pt x="2208" y="169"/>
                    <a:pt x="2354" y="32"/>
                  </a:cubicBezTo>
                  <a:cubicBezTo>
                    <a:pt x="2373" y="18"/>
                    <a:pt x="2384" y="0"/>
                    <a:pt x="2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6288355" y="2075829"/>
              <a:ext cx="48870" cy="17639"/>
            </a:xfrm>
            <a:custGeom>
              <a:rect b="b" l="l" r="r" t="t"/>
              <a:pathLst>
                <a:path extrusionOk="0" h="288" w="798">
                  <a:moveTo>
                    <a:pt x="787" y="1"/>
                  </a:moveTo>
                  <a:cubicBezTo>
                    <a:pt x="784" y="1"/>
                    <a:pt x="780" y="1"/>
                    <a:pt x="776" y="2"/>
                  </a:cubicBezTo>
                  <a:cubicBezTo>
                    <a:pt x="640" y="35"/>
                    <a:pt x="507" y="74"/>
                    <a:pt x="375" y="122"/>
                  </a:cubicBezTo>
                  <a:cubicBezTo>
                    <a:pt x="246" y="165"/>
                    <a:pt x="121" y="220"/>
                    <a:pt x="1" y="287"/>
                  </a:cubicBezTo>
                  <a:cubicBezTo>
                    <a:pt x="136" y="266"/>
                    <a:pt x="270" y="232"/>
                    <a:pt x="399" y="188"/>
                  </a:cubicBezTo>
                  <a:cubicBezTo>
                    <a:pt x="527" y="143"/>
                    <a:pt x="652" y="90"/>
                    <a:pt x="771" y="23"/>
                  </a:cubicBezTo>
                  <a:cubicBezTo>
                    <a:pt x="791" y="9"/>
                    <a:pt x="798" y="1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6369374" y="1945136"/>
              <a:ext cx="134912" cy="118514"/>
            </a:xfrm>
            <a:custGeom>
              <a:rect b="b" l="l" r="r" t="t"/>
              <a:pathLst>
                <a:path extrusionOk="0" h="1935" w="2203">
                  <a:moveTo>
                    <a:pt x="991" y="1"/>
                  </a:moveTo>
                  <a:cubicBezTo>
                    <a:pt x="466" y="1"/>
                    <a:pt x="0" y="268"/>
                    <a:pt x="68" y="522"/>
                  </a:cubicBezTo>
                  <a:cubicBezTo>
                    <a:pt x="163" y="872"/>
                    <a:pt x="766" y="1934"/>
                    <a:pt x="1436" y="1934"/>
                  </a:cubicBezTo>
                  <a:cubicBezTo>
                    <a:pt x="1493" y="1934"/>
                    <a:pt x="1550" y="1927"/>
                    <a:pt x="1608" y="1910"/>
                  </a:cubicBezTo>
                  <a:cubicBezTo>
                    <a:pt x="2203" y="1740"/>
                    <a:pt x="2103" y="489"/>
                    <a:pt x="1777" y="247"/>
                  </a:cubicBezTo>
                  <a:cubicBezTo>
                    <a:pt x="1542" y="71"/>
                    <a:pt x="1258" y="1"/>
                    <a:pt x="991" y="1"/>
                  </a:cubicBez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6382846" y="1868092"/>
              <a:ext cx="125113" cy="178659"/>
            </a:xfrm>
            <a:custGeom>
              <a:rect b="b" l="l" r="r" t="t"/>
              <a:pathLst>
                <a:path extrusionOk="0" h="2917" w="2043">
                  <a:moveTo>
                    <a:pt x="347" y="0"/>
                  </a:moveTo>
                  <a:cubicBezTo>
                    <a:pt x="342" y="0"/>
                    <a:pt x="339" y="1"/>
                    <a:pt x="338" y="3"/>
                  </a:cubicBezTo>
                  <a:cubicBezTo>
                    <a:pt x="304" y="283"/>
                    <a:pt x="244" y="583"/>
                    <a:pt x="184" y="856"/>
                  </a:cubicBezTo>
                  <a:cubicBezTo>
                    <a:pt x="109" y="1135"/>
                    <a:pt x="47" y="1416"/>
                    <a:pt x="1" y="1701"/>
                  </a:cubicBezTo>
                  <a:cubicBezTo>
                    <a:pt x="210" y="2229"/>
                    <a:pt x="807" y="2917"/>
                    <a:pt x="1228" y="2917"/>
                  </a:cubicBezTo>
                  <a:cubicBezTo>
                    <a:pt x="1241" y="2917"/>
                    <a:pt x="1255" y="2916"/>
                    <a:pt x="1268" y="2914"/>
                  </a:cubicBezTo>
                  <a:cubicBezTo>
                    <a:pt x="1677" y="2865"/>
                    <a:pt x="1744" y="2056"/>
                    <a:pt x="1739" y="1838"/>
                  </a:cubicBezTo>
                  <a:lnTo>
                    <a:pt x="1739" y="1817"/>
                  </a:lnTo>
                  <a:cubicBezTo>
                    <a:pt x="1736" y="1778"/>
                    <a:pt x="1736" y="1740"/>
                    <a:pt x="1739" y="1701"/>
                  </a:cubicBezTo>
                  <a:cubicBezTo>
                    <a:pt x="1797" y="1339"/>
                    <a:pt x="1899" y="984"/>
                    <a:pt x="2043" y="648"/>
                  </a:cubicBezTo>
                  <a:cubicBezTo>
                    <a:pt x="2043" y="648"/>
                    <a:pt x="478" y="0"/>
                    <a:pt x="34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1"/>
            <p:cNvSpPr/>
            <p:nvPr/>
          </p:nvSpPr>
          <p:spPr>
            <a:xfrm>
              <a:off x="6406913" y="1868460"/>
              <a:ext cx="100924" cy="111777"/>
            </a:xfrm>
            <a:custGeom>
              <a:rect b="b" l="l" r="r" t="t"/>
              <a:pathLst>
                <a:path extrusionOk="0" h="1825" w="1648">
                  <a:moveTo>
                    <a:pt x="14" y="1"/>
                  </a:moveTo>
                  <a:lnTo>
                    <a:pt x="14" y="1"/>
                  </a:lnTo>
                  <a:cubicBezTo>
                    <a:pt x="0" y="412"/>
                    <a:pt x="45" y="1678"/>
                    <a:pt x="1163" y="1815"/>
                  </a:cubicBezTo>
                  <a:cubicBezTo>
                    <a:pt x="1224" y="1822"/>
                    <a:pt x="1284" y="1825"/>
                    <a:pt x="1344" y="1825"/>
                  </a:cubicBezTo>
                  <a:cubicBezTo>
                    <a:pt x="1346" y="1820"/>
                    <a:pt x="1346" y="1813"/>
                    <a:pt x="1344" y="1808"/>
                  </a:cubicBezTo>
                  <a:cubicBezTo>
                    <a:pt x="1341" y="1768"/>
                    <a:pt x="1341" y="1729"/>
                    <a:pt x="1344" y="1690"/>
                  </a:cubicBezTo>
                  <a:cubicBezTo>
                    <a:pt x="1403" y="1328"/>
                    <a:pt x="1504" y="973"/>
                    <a:pt x="1648" y="637"/>
                  </a:cubicBezTo>
                  <a:cubicBezTo>
                    <a:pt x="1648" y="637"/>
                    <a:pt x="329" y="92"/>
                    <a:pt x="14" y="1"/>
                  </a:cubicBez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1"/>
            <p:cNvSpPr/>
            <p:nvPr/>
          </p:nvSpPr>
          <p:spPr>
            <a:xfrm>
              <a:off x="6381499" y="1692324"/>
              <a:ext cx="203439" cy="264528"/>
            </a:xfrm>
            <a:custGeom>
              <a:rect b="b" l="l" r="r" t="t"/>
              <a:pathLst>
                <a:path extrusionOk="0" h="4319" w="3322">
                  <a:moveTo>
                    <a:pt x="1682" y="0"/>
                  </a:moveTo>
                  <a:cubicBezTo>
                    <a:pt x="1092" y="0"/>
                    <a:pt x="482" y="313"/>
                    <a:pt x="249" y="880"/>
                  </a:cubicBezTo>
                  <a:cubicBezTo>
                    <a:pt x="0" y="1485"/>
                    <a:pt x="162" y="3321"/>
                    <a:pt x="568" y="3765"/>
                  </a:cubicBezTo>
                  <a:cubicBezTo>
                    <a:pt x="886" y="4113"/>
                    <a:pt x="1339" y="4318"/>
                    <a:pt x="1777" y="4318"/>
                  </a:cubicBezTo>
                  <a:cubicBezTo>
                    <a:pt x="2151" y="4318"/>
                    <a:pt x="2514" y="4169"/>
                    <a:pt x="2776" y="3834"/>
                  </a:cubicBezTo>
                  <a:cubicBezTo>
                    <a:pt x="3321" y="3129"/>
                    <a:pt x="3074" y="741"/>
                    <a:pt x="2611" y="329"/>
                  </a:cubicBezTo>
                  <a:cubicBezTo>
                    <a:pt x="2361" y="106"/>
                    <a:pt x="2025" y="0"/>
                    <a:pt x="1682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1"/>
            <p:cNvSpPr/>
            <p:nvPr/>
          </p:nvSpPr>
          <p:spPr>
            <a:xfrm>
              <a:off x="6475868" y="1828284"/>
              <a:ext cx="8696" cy="20212"/>
            </a:xfrm>
            <a:custGeom>
              <a:rect b="b" l="l" r="r" t="t"/>
              <a:pathLst>
                <a:path extrusionOk="0" h="330" w="142">
                  <a:moveTo>
                    <a:pt x="107" y="0"/>
                  </a:moveTo>
                  <a:cubicBezTo>
                    <a:pt x="107" y="0"/>
                    <a:pt x="97" y="0"/>
                    <a:pt x="98" y="12"/>
                  </a:cubicBezTo>
                  <a:cubicBezTo>
                    <a:pt x="112" y="136"/>
                    <a:pt x="109" y="285"/>
                    <a:pt x="1" y="329"/>
                  </a:cubicBezTo>
                  <a:cubicBezTo>
                    <a:pt x="138" y="305"/>
                    <a:pt x="141" y="115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1"/>
            <p:cNvSpPr/>
            <p:nvPr/>
          </p:nvSpPr>
          <p:spPr>
            <a:xfrm>
              <a:off x="6462763" y="1820812"/>
              <a:ext cx="23332" cy="24621"/>
            </a:xfrm>
            <a:custGeom>
              <a:rect b="b" l="l" r="r" t="t"/>
              <a:pathLst>
                <a:path extrusionOk="0" h="402" w="381">
                  <a:moveTo>
                    <a:pt x="199" y="1"/>
                  </a:moveTo>
                  <a:cubicBezTo>
                    <a:pt x="0" y="1"/>
                    <a:pt x="17" y="402"/>
                    <a:pt x="199" y="402"/>
                  </a:cubicBezTo>
                  <a:cubicBezTo>
                    <a:pt x="381" y="400"/>
                    <a:pt x="372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1"/>
            <p:cNvSpPr/>
            <p:nvPr/>
          </p:nvSpPr>
          <p:spPr>
            <a:xfrm>
              <a:off x="6527308" y="1824732"/>
              <a:ext cx="9860" cy="19538"/>
            </a:xfrm>
            <a:custGeom>
              <a:rect b="b" l="l" r="r" t="t"/>
              <a:pathLst>
                <a:path extrusionOk="0" h="319" w="161">
                  <a:moveTo>
                    <a:pt x="13" y="0"/>
                  </a:moveTo>
                  <a:lnTo>
                    <a:pt x="13" y="0"/>
                  </a:lnTo>
                  <a:cubicBezTo>
                    <a:pt x="1" y="118"/>
                    <a:pt x="21" y="307"/>
                    <a:pt x="160" y="319"/>
                  </a:cubicBezTo>
                  <a:lnTo>
                    <a:pt x="160" y="312"/>
                  </a:lnTo>
                  <a:cubicBezTo>
                    <a:pt x="47" y="285"/>
                    <a:pt x="23" y="135"/>
                    <a:pt x="23" y="10"/>
                  </a:cubicBezTo>
                  <a:cubicBezTo>
                    <a:pt x="2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1"/>
            <p:cNvSpPr/>
            <p:nvPr/>
          </p:nvSpPr>
          <p:spPr>
            <a:xfrm>
              <a:off x="6524553" y="1816464"/>
              <a:ext cx="23822" cy="24499"/>
            </a:xfrm>
            <a:custGeom>
              <a:rect b="b" l="l" r="r" t="t"/>
              <a:pathLst>
                <a:path extrusionOk="0" h="400" w="389">
                  <a:moveTo>
                    <a:pt x="179" y="0"/>
                  </a:moveTo>
                  <a:cubicBezTo>
                    <a:pt x="174" y="0"/>
                    <a:pt x="168" y="1"/>
                    <a:pt x="162" y="1"/>
                  </a:cubicBezTo>
                  <a:cubicBezTo>
                    <a:pt x="0" y="20"/>
                    <a:pt x="24" y="400"/>
                    <a:pt x="197" y="400"/>
                  </a:cubicBezTo>
                  <a:cubicBezTo>
                    <a:pt x="201" y="400"/>
                    <a:pt x="206" y="400"/>
                    <a:pt x="210" y="399"/>
                  </a:cubicBezTo>
                  <a:cubicBezTo>
                    <a:pt x="388" y="377"/>
                    <a:pt x="36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1"/>
            <p:cNvSpPr/>
            <p:nvPr/>
          </p:nvSpPr>
          <p:spPr>
            <a:xfrm>
              <a:off x="6456761" y="1792273"/>
              <a:ext cx="27374" cy="18191"/>
            </a:xfrm>
            <a:custGeom>
              <a:rect b="b" l="l" r="r" t="t"/>
              <a:pathLst>
                <a:path extrusionOk="0" h="297" w="447">
                  <a:moveTo>
                    <a:pt x="294" y="0"/>
                  </a:moveTo>
                  <a:cubicBezTo>
                    <a:pt x="261" y="0"/>
                    <a:pt x="228" y="8"/>
                    <a:pt x="198" y="24"/>
                  </a:cubicBezTo>
                  <a:cubicBezTo>
                    <a:pt x="126" y="47"/>
                    <a:pt x="64" y="95"/>
                    <a:pt x="26" y="160"/>
                  </a:cubicBezTo>
                  <a:cubicBezTo>
                    <a:pt x="1" y="204"/>
                    <a:pt x="16" y="261"/>
                    <a:pt x="61" y="285"/>
                  </a:cubicBezTo>
                  <a:cubicBezTo>
                    <a:pt x="75" y="293"/>
                    <a:pt x="91" y="297"/>
                    <a:pt x="108" y="297"/>
                  </a:cubicBezTo>
                  <a:cubicBezTo>
                    <a:pt x="116" y="297"/>
                    <a:pt x="124" y="296"/>
                    <a:pt x="133" y="293"/>
                  </a:cubicBezTo>
                  <a:cubicBezTo>
                    <a:pt x="186" y="276"/>
                    <a:pt x="234" y="252"/>
                    <a:pt x="285" y="232"/>
                  </a:cubicBezTo>
                  <a:cubicBezTo>
                    <a:pt x="342" y="216"/>
                    <a:pt x="391" y="184"/>
                    <a:pt x="429" y="139"/>
                  </a:cubicBezTo>
                  <a:cubicBezTo>
                    <a:pt x="446" y="105"/>
                    <a:pt x="438" y="62"/>
                    <a:pt x="410" y="36"/>
                  </a:cubicBezTo>
                  <a:cubicBezTo>
                    <a:pt x="375" y="13"/>
                    <a:pt x="335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6522471" y="1788109"/>
              <a:ext cx="27925" cy="16108"/>
            </a:xfrm>
            <a:custGeom>
              <a:rect b="b" l="l" r="r" t="t"/>
              <a:pathLst>
                <a:path extrusionOk="0" h="263" w="456">
                  <a:moveTo>
                    <a:pt x="170" y="1"/>
                  </a:moveTo>
                  <a:cubicBezTo>
                    <a:pt x="116" y="1"/>
                    <a:pt x="64" y="21"/>
                    <a:pt x="25" y="58"/>
                  </a:cubicBezTo>
                  <a:cubicBezTo>
                    <a:pt x="1" y="89"/>
                    <a:pt x="1" y="132"/>
                    <a:pt x="25" y="161"/>
                  </a:cubicBezTo>
                  <a:cubicBezTo>
                    <a:pt x="68" y="200"/>
                    <a:pt x="123" y="224"/>
                    <a:pt x="181" y="228"/>
                  </a:cubicBezTo>
                  <a:cubicBezTo>
                    <a:pt x="234" y="243"/>
                    <a:pt x="289" y="253"/>
                    <a:pt x="342" y="262"/>
                  </a:cubicBezTo>
                  <a:cubicBezTo>
                    <a:pt x="346" y="263"/>
                    <a:pt x="350" y="263"/>
                    <a:pt x="354" y="263"/>
                  </a:cubicBezTo>
                  <a:cubicBezTo>
                    <a:pt x="374" y="263"/>
                    <a:pt x="391" y="256"/>
                    <a:pt x="407" y="245"/>
                  </a:cubicBezTo>
                  <a:cubicBezTo>
                    <a:pt x="447" y="216"/>
                    <a:pt x="455" y="159"/>
                    <a:pt x="426" y="120"/>
                  </a:cubicBezTo>
                  <a:cubicBezTo>
                    <a:pt x="376" y="60"/>
                    <a:pt x="308" y="20"/>
                    <a:pt x="232" y="10"/>
                  </a:cubicBezTo>
                  <a:cubicBezTo>
                    <a:pt x="212" y="4"/>
                    <a:pt x="19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6486891" y="1789823"/>
              <a:ext cx="44338" cy="94260"/>
            </a:xfrm>
            <a:custGeom>
              <a:rect b="b" l="l" r="r" t="t"/>
              <a:pathLst>
                <a:path extrusionOk="0" h="1539" w="724">
                  <a:moveTo>
                    <a:pt x="492" y="0"/>
                  </a:moveTo>
                  <a:cubicBezTo>
                    <a:pt x="486" y="0"/>
                    <a:pt x="480" y="4"/>
                    <a:pt x="481" y="9"/>
                  </a:cubicBezTo>
                  <a:cubicBezTo>
                    <a:pt x="506" y="405"/>
                    <a:pt x="601" y="796"/>
                    <a:pt x="633" y="1196"/>
                  </a:cubicBezTo>
                  <a:cubicBezTo>
                    <a:pt x="568" y="1168"/>
                    <a:pt x="500" y="1151"/>
                    <a:pt x="431" y="1144"/>
                  </a:cubicBezTo>
                  <a:lnTo>
                    <a:pt x="431" y="1144"/>
                  </a:lnTo>
                  <a:cubicBezTo>
                    <a:pt x="419" y="1144"/>
                    <a:pt x="465" y="1419"/>
                    <a:pt x="464" y="1467"/>
                  </a:cubicBezTo>
                  <a:cubicBezTo>
                    <a:pt x="435" y="1471"/>
                    <a:pt x="407" y="1473"/>
                    <a:pt x="379" y="1473"/>
                  </a:cubicBezTo>
                  <a:cubicBezTo>
                    <a:pt x="250" y="1473"/>
                    <a:pt x="124" y="1431"/>
                    <a:pt x="19" y="1352"/>
                  </a:cubicBezTo>
                  <a:cubicBezTo>
                    <a:pt x="15" y="1348"/>
                    <a:pt x="11" y="1346"/>
                    <a:pt x="8" y="1346"/>
                  </a:cubicBezTo>
                  <a:cubicBezTo>
                    <a:pt x="3" y="1346"/>
                    <a:pt x="0" y="1351"/>
                    <a:pt x="6" y="1357"/>
                  </a:cubicBezTo>
                  <a:cubicBezTo>
                    <a:pt x="74" y="1455"/>
                    <a:pt x="179" y="1518"/>
                    <a:pt x="297" y="1533"/>
                  </a:cubicBezTo>
                  <a:cubicBezTo>
                    <a:pt x="322" y="1537"/>
                    <a:pt x="347" y="1539"/>
                    <a:pt x="373" y="1539"/>
                  </a:cubicBezTo>
                  <a:cubicBezTo>
                    <a:pt x="398" y="1539"/>
                    <a:pt x="423" y="1537"/>
                    <a:pt x="448" y="1533"/>
                  </a:cubicBezTo>
                  <a:lnTo>
                    <a:pt x="505" y="1533"/>
                  </a:lnTo>
                  <a:cubicBezTo>
                    <a:pt x="518" y="1530"/>
                    <a:pt x="527" y="1520"/>
                    <a:pt x="527" y="1506"/>
                  </a:cubicBezTo>
                  <a:cubicBezTo>
                    <a:pt x="529" y="1501"/>
                    <a:pt x="529" y="1497"/>
                    <a:pt x="527" y="1492"/>
                  </a:cubicBezTo>
                  <a:lnTo>
                    <a:pt x="527" y="1482"/>
                  </a:lnTo>
                  <a:cubicBezTo>
                    <a:pt x="527" y="1386"/>
                    <a:pt x="512" y="1242"/>
                    <a:pt x="512" y="1242"/>
                  </a:cubicBezTo>
                  <a:lnTo>
                    <a:pt x="512" y="1242"/>
                  </a:lnTo>
                  <a:cubicBezTo>
                    <a:pt x="539" y="1254"/>
                    <a:pt x="647" y="1297"/>
                    <a:pt x="697" y="1297"/>
                  </a:cubicBezTo>
                  <a:cubicBezTo>
                    <a:pt x="713" y="1297"/>
                    <a:pt x="724" y="1292"/>
                    <a:pt x="722" y="1280"/>
                  </a:cubicBezTo>
                  <a:cubicBezTo>
                    <a:pt x="693" y="849"/>
                    <a:pt x="620" y="424"/>
                    <a:pt x="503" y="9"/>
                  </a:cubicBezTo>
                  <a:cubicBezTo>
                    <a:pt x="503" y="3"/>
                    <a:pt x="498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6483829" y="1872808"/>
              <a:ext cx="26884" cy="19415"/>
            </a:xfrm>
            <a:custGeom>
              <a:rect b="b" l="l" r="r" t="t"/>
              <a:pathLst>
                <a:path extrusionOk="0" h="317" w="439">
                  <a:moveTo>
                    <a:pt x="56" y="0"/>
                  </a:moveTo>
                  <a:cubicBezTo>
                    <a:pt x="39" y="38"/>
                    <a:pt x="25" y="79"/>
                    <a:pt x="16" y="120"/>
                  </a:cubicBezTo>
                  <a:cubicBezTo>
                    <a:pt x="1" y="199"/>
                    <a:pt x="8" y="290"/>
                    <a:pt x="107" y="312"/>
                  </a:cubicBezTo>
                  <a:cubicBezTo>
                    <a:pt x="122" y="315"/>
                    <a:pt x="137" y="316"/>
                    <a:pt x="152" y="316"/>
                  </a:cubicBezTo>
                  <a:cubicBezTo>
                    <a:pt x="184" y="316"/>
                    <a:pt x="215" y="310"/>
                    <a:pt x="244" y="299"/>
                  </a:cubicBezTo>
                  <a:cubicBezTo>
                    <a:pt x="322" y="261"/>
                    <a:pt x="388" y="204"/>
                    <a:pt x="438" y="132"/>
                  </a:cubicBezTo>
                  <a:cubicBezTo>
                    <a:pt x="299" y="130"/>
                    <a:pt x="166" y="84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1"/>
            <p:cNvSpPr/>
            <p:nvPr/>
          </p:nvSpPr>
          <p:spPr>
            <a:xfrm>
              <a:off x="6483951" y="1880157"/>
              <a:ext cx="15004" cy="12005"/>
            </a:xfrm>
            <a:custGeom>
              <a:rect b="b" l="l" r="r" t="t"/>
              <a:pathLst>
                <a:path extrusionOk="0" h="196" w="245">
                  <a:moveTo>
                    <a:pt x="16" y="0"/>
                  </a:moveTo>
                  <a:cubicBezTo>
                    <a:pt x="1" y="79"/>
                    <a:pt x="7" y="170"/>
                    <a:pt x="107" y="191"/>
                  </a:cubicBezTo>
                  <a:cubicBezTo>
                    <a:pt x="123" y="194"/>
                    <a:pt x="139" y="196"/>
                    <a:pt x="154" y="196"/>
                  </a:cubicBezTo>
                  <a:cubicBezTo>
                    <a:pt x="185" y="196"/>
                    <a:pt x="216" y="189"/>
                    <a:pt x="244" y="177"/>
                  </a:cubicBezTo>
                  <a:cubicBezTo>
                    <a:pt x="218" y="72"/>
                    <a:pt x="1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1"/>
            <p:cNvSpPr/>
            <p:nvPr/>
          </p:nvSpPr>
          <p:spPr>
            <a:xfrm>
              <a:off x="6362760" y="1644738"/>
              <a:ext cx="229283" cy="193481"/>
            </a:xfrm>
            <a:custGeom>
              <a:rect b="b" l="l" r="r" t="t"/>
              <a:pathLst>
                <a:path extrusionOk="0" h="3159" w="3744">
                  <a:moveTo>
                    <a:pt x="3184" y="0"/>
                  </a:moveTo>
                  <a:cubicBezTo>
                    <a:pt x="3070" y="0"/>
                    <a:pt x="2942" y="79"/>
                    <a:pt x="2859" y="218"/>
                  </a:cubicBezTo>
                  <a:cubicBezTo>
                    <a:pt x="2931" y="297"/>
                    <a:pt x="2974" y="402"/>
                    <a:pt x="2976" y="510"/>
                  </a:cubicBezTo>
                  <a:cubicBezTo>
                    <a:pt x="2984" y="654"/>
                    <a:pt x="2924" y="730"/>
                    <a:pt x="2865" y="730"/>
                  </a:cubicBezTo>
                  <a:cubicBezTo>
                    <a:pt x="2806" y="730"/>
                    <a:pt x="2749" y="653"/>
                    <a:pt x="2767" y="491"/>
                  </a:cubicBezTo>
                  <a:cubicBezTo>
                    <a:pt x="2777" y="393"/>
                    <a:pt x="2808" y="301"/>
                    <a:pt x="2859" y="218"/>
                  </a:cubicBezTo>
                  <a:cubicBezTo>
                    <a:pt x="2857" y="215"/>
                    <a:pt x="2854" y="213"/>
                    <a:pt x="2852" y="212"/>
                  </a:cubicBezTo>
                  <a:cubicBezTo>
                    <a:pt x="2799" y="155"/>
                    <a:pt x="2727" y="127"/>
                    <a:pt x="2655" y="127"/>
                  </a:cubicBezTo>
                  <a:cubicBezTo>
                    <a:pt x="2588" y="127"/>
                    <a:pt x="2520" y="151"/>
                    <a:pt x="2467" y="201"/>
                  </a:cubicBezTo>
                  <a:cubicBezTo>
                    <a:pt x="2357" y="304"/>
                    <a:pt x="2273" y="431"/>
                    <a:pt x="2221" y="572"/>
                  </a:cubicBezTo>
                  <a:cubicBezTo>
                    <a:pt x="2221" y="572"/>
                    <a:pt x="1739" y="453"/>
                    <a:pt x="1339" y="453"/>
                  </a:cubicBezTo>
                  <a:cubicBezTo>
                    <a:pt x="1149" y="453"/>
                    <a:pt x="978" y="480"/>
                    <a:pt x="886" y="558"/>
                  </a:cubicBezTo>
                  <a:cubicBezTo>
                    <a:pt x="742" y="668"/>
                    <a:pt x="644" y="827"/>
                    <a:pt x="613" y="1007"/>
                  </a:cubicBezTo>
                  <a:cubicBezTo>
                    <a:pt x="402" y="1062"/>
                    <a:pt x="224" y="1206"/>
                    <a:pt x="121" y="1400"/>
                  </a:cubicBezTo>
                  <a:cubicBezTo>
                    <a:pt x="0" y="1696"/>
                    <a:pt x="206" y="3159"/>
                    <a:pt x="639" y="3159"/>
                  </a:cubicBezTo>
                  <a:cubicBezTo>
                    <a:pt x="642" y="3159"/>
                    <a:pt x="645" y="3159"/>
                    <a:pt x="648" y="3158"/>
                  </a:cubicBezTo>
                  <a:cubicBezTo>
                    <a:pt x="934" y="3141"/>
                    <a:pt x="1006" y="2049"/>
                    <a:pt x="1006" y="2049"/>
                  </a:cubicBezTo>
                  <a:cubicBezTo>
                    <a:pt x="1012" y="2049"/>
                    <a:pt x="1019" y="2050"/>
                    <a:pt x="1025" y="2050"/>
                  </a:cubicBezTo>
                  <a:cubicBezTo>
                    <a:pt x="1326" y="2050"/>
                    <a:pt x="1594" y="1856"/>
                    <a:pt x="1690" y="1571"/>
                  </a:cubicBezTo>
                  <a:cubicBezTo>
                    <a:pt x="1690" y="1571"/>
                    <a:pt x="2170" y="1898"/>
                    <a:pt x="2671" y="1898"/>
                  </a:cubicBezTo>
                  <a:cubicBezTo>
                    <a:pt x="2861" y="1898"/>
                    <a:pt x="3055" y="1850"/>
                    <a:pt x="3226" y="1720"/>
                  </a:cubicBezTo>
                  <a:cubicBezTo>
                    <a:pt x="3744" y="1328"/>
                    <a:pt x="3557" y="217"/>
                    <a:pt x="3317" y="44"/>
                  </a:cubicBezTo>
                  <a:cubicBezTo>
                    <a:pt x="3278" y="14"/>
                    <a:pt x="3232" y="0"/>
                    <a:pt x="3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1"/>
            <p:cNvSpPr/>
            <p:nvPr/>
          </p:nvSpPr>
          <p:spPr>
            <a:xfrm>
              <a:off x="6347695" y="1807461"/>
              <a:ext cx="60444" cy="73007"/>
            </a:xfrm>
            <a:custGeom>
              <a:rect b="b" l="l" r="r" t="t"/>
              <a:pathLst>
                <a:path extrusionOk="0" h="1192" w="987">
                  <a:moveTo>
                    <a:pt x="356" y="1"/>
                  </a:moveTo>
                  <a:cubicBezTo>
                    <a:pt x="329" y="1"/>
                    <a:pt x="302" y="6"/>
                    <a:pt x="276" y="18"/>
                  </a:cubicBezTo>
                  <a:cubicBezTo>
                    <a:pt x="0" y="145"/>
                    <a:pt x="247" y="1014"/>
                    <a:pt x="549" y="1153"/>
                  </a:cubicBezTo>
                  <a:cubicBezTo>
                    <a:pt x="597" y="1179"/>
                    <a:pt x="650" y="1192"/>
                    <a:pt x="701" y="1192"/>
                  </a:cubicBezTo>
                  <a:cubicBezTo>
                    <a:pt x="814" y="1192"/>
                    <a:pt x="923" y="1132"/>
                    <a:pt x="981" y="1026"/>
                  </a:cubicBezTo>
                  <a:cubicBezTo>
                    <a:pt x="983" y="1023"/>
                    <a:pt x="984" y="1019"/>
                    <a:pt x="986" y="1016"/>
                  </a:cubicBezTo>
                  <a:lnTo>
                    <a:pt x="918" y="507"/>
                  </a:lnTo>
                  <a:cubicBezTo>
                    <a:pt x="918" y="507"/>
                    <a:pt x="617" y="1"/>
                    <a:pt x="35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1"/>
            <p:cNvSpPr/>
            <p:nvPr/>
          </p:nvSpPr>
          <p:spPr>
            <a:xfrm>
              <a:off x="6369313" y="1823630"/>
              <a:ext cx="29701" cy="46671"/>
            </a:xfrm>
            <a:custGeom>
              <a:rect b="b" l="l" r="r" t="t"/>
              <a:pathLst>
                <a:path extrusionOk="0" h="762" w="485">
                  <a:moveTo>
                    <a:pt x="1" y="1"/>
                  </a:moveTo>
                  <a:lnTo>
                    <a:pt x="1" y="9"/>
                  </a:lnTo>
                  <a:cubicBezTo>
                    <a:pt x="196" y="124"/>
                    <a:pt x="331" y="318"/>
                    <a:pt x="378" y="541"/>
                  </a:cubicBezTo>
                  <a:cubicBezTo>
                    <a:pt x="347" y="478"/>
                    <a:pt x="285" y="442"/>
                    <a:pt x="220" y="442"/>
                  </a:cubicBezTo>
                  <a:cubicBezTo>
                    <a:pt x="194" y="442"/>
                    <a:pt x="168" y="448"/>
                    <a:pt x="143" y="460"/>
                  </a:cubicBezTo>
                  <a:cubicBezTo>
                    <a:pt x="134" y="464"/>
                    <a:pt x="127" y="469"/>
                    <a:pt x="119" y="474"/>
                  </a:cubicBezTo>
                  <a:cubicBezTo>
                    <a:pt x="112" y="474"/>
                    <a:pt x="118" y="485"/>
                    <a:pt x="119" y="485"/>
                  </a:cubicBezTo>
                  <a:cubicBezTo>
                    <a:pt x="119" y="485"/>
                    <a:pt x="119" y="484"/>
                    <a:pt x="119" y="484"/>
                  </a:cubicBezTo>
                  <a:cubicBezTo>
                    <a:pt x="134" y="481"/>
                    <a:pt x="148" y="479"/>
                    <a:pt x="163" y="479"/>
                  </a:cubicBezTo>
                  <a:cubicBezTo>
                    <a:pt x="229" y="479"/>
                    <a:pt x="292" y="513"/>
                    <a:pt x="328" y="570"/>
                  </a:cubicBezTo>
                  <a:cubicBezTo>
                    <a:pt x="364" y="627"/>
                    <a:pt x="395" y="687"/>
                    <a:pt x="417" y="750"/>
                  </a:cubicBezTo>
                  <a:cubicBezTo>
                    <a:pt x="421" y="758"/>
                    <a:pt x="428" y="762"/>
                    <a:pt x="436" y="762"/>
                  </a:cubicBezTo>
                  <a:cubicBezTo>
                    <a:pt x="449" y="762"/>
                    <a:pt x="461" y="753"/>
                    <a:pt x="457" y="740"/>
                  </a:cubicBezTo>
                  <a:cubicBezTo>
                    <a:pt x="484" y="457"/>
                    <a:pt x="297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6362883" y="1949668"/>
              <a:ext cx="136871" cy="150546"/>
            </a:xfrm>
            <a:custGeom>
              <a:rect b="b" l="l" r="r" t="t"/>
              <a:pathLst>
                <a:path extrusionOk="0" h="2458" w="2235">
                  <a:moveTo>
                    <a:pt x="395" y="0"/>
                  </a:moveTo>
                  <a:lnTo>
                    <a:pt x="1" y="389"/>
                  </a:lnTo>
                  <a:cubicBezTo>
                    <a:pt x="1" y="389"/>
                    <a:pt x="1056" y="2458"/>
                    <a:pt x="1115" y="2458"/>
                  </a:cubicBezTo>
                  <a:cubicBezTo>
                    <a:pt x="1116" y="2458"/>
                    <a:pt x="1117" y="2457"/>
                    <a:pt x="1117" y="2455"/>
                  </a:cubicBezTo>
                  <a:lnTo>
                    <a:pt x="1606" y="1600"/>
                  </a:lnTo>
                  <a:lnTo>
                    <a:pt x="2171" y="2261"/>
                  </a:lnTo>
                  <a:lnTo>
                    <a:pt x="2235" y="710"/>
                  </a:lnTo>
                  <a:lnTo>
                    <a:pt x="2065" y="394"/>
                  </a:lnTo>
                  <a:lnTo>
                    <a:pt x="1578" y="139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6365761" y="1980473"/>
              <a:ext cx="135402" cy="125374"/>
            </a:xfrm>
            <a:custGeom>
              <a:rect b="b" l="l" r="r" t="t"/>
              <a:pathLst>
                <a:path extrusionOk="0" h="2047" w="2211">
                  <a:moveTo>
                    <a:pt x="11" y="0"/>
                  </a:moveTo>
                  <a:cubicBezTo>
                    <a:pt x="8" y="0"/>
                    <a:pt x="5" y="1"/>
                    <a:pt x="4" y="3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151" y="369"/>
                    <a:pt x="1036" y="2046"/>
                    <a:pt x="1053" y="2046"/>
                  </a:cubicBezTo>
                  <a:cubicBezTo>
                    <a:pt x="1053" y="2046"/>
                    <a:pt x="1053" y="2046"/>
                    <a:pt x="1053" y="2046"/>
                  </a:cubicBezTo>
                  <a:cubicBezTo>
                    <a:pt x="1070" y="2045"/>
                    <a:pt x="1507" y="1289"/>
                    <a:pt x="1564" y="1143"/>
                  </a:cubicBezTo>
                  <a:cubicBezTo>
                    <a:pt x="1645" y="1258"/>
                    <a:pt x="2124" y="1847"/>
                    <a:pt x="2155" y="1847"/>
                  </a:cubicBezTo>
                  <a:cubicBezTo>
                    <a:pt x="2156" y="1847"/>
                    <a:pt x="2157" y="1847"/>
                    <a:pt x="2157" y="1846"/>
                  </a:cubicBezTo>
                  <a:cubicBezTo>
                    <a:pt x="2186" y="1561"/>
                    <a:pt x="2200" y="1277"/>
                    <a:pt x="2200" y="992"/>
                  </a:cubicBezTo>
                  <a:cubicBezTo>
                    <a:pt x="2200" y="735"/>
                    <a:pt x="2210" y="478"/>
                    <a:pt x="2200" y="221"/>
                  </a:cubicBezTo>
                  <a:cubicBezTo>
                    <a:pt x="2199" y="217"/>
                    <a:pt x="2195" y="215"/>
                    <a:pt x="2192" y="215"/>
                  </a:cubicBezTo>
                  <a:cubicBezTo>
                    <a:pt x="2190" y="215"/>
                    <a:pt x="2189" y="215"/>
                    <a:pt x="2188" y="215"/>
                  </a:cubicBezTo>
                  <a:cubicBezTo>
                    <a:pt x="2184" y="217"/>
                    <a:pt x="2183" y="219"/>
                    <a:pt x="2183" y="221"/>
                  </a:cubicBezTo>
                  <a:cubicBezTo>
                    <a:pt x="2114" y="464"/>
                    <a:pt x="2112" y="1450"/>
                    <a:pt x="2094" y="1679"/>
                  </a:cubicBezTo>
                  <a:cubicBezTo>
                    <a:pt x="2068" y="1651"/>
                    <a:pt x="1572" y="1103"/>
                    <a:pt x="1560" y="1103"/>
                  </a:cubicBezTo>
                  <a:cubicBezTo>
                    <a:pt x="1560" y="1103"/>
                    <a:pt x="1560" y="1103"/>
                    <a:pt x="1560" y="1103"/>
                  </a:cubicBezTo>
                  <a:cubicBezTo>
                    <a:pt x="1457" y="1239"/>
                    <a:pt x="1099" y="1859"/>
                    <a:pt x="1073" y="1921"/>
                  </a:cubicBezTo>
                  <a:cubicBezTo>
                    <a:pt x="900" y="1578"/>
                    <a:pt x="228" y="330"/>
                    <a:pt x="17" y="3"/>
                  </a:cubicBezTo>
                  <a:cubicBezTo>
                    <a:pt x="16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5" name="Google Shape;975;p71"/>
            <p:cNvGrpSpPr/>
            <p:nvPr/>
          </p:nvGrpSpPr>
          <p:grpSpPr>
            <a:xfrm>
              <a:off x="4480754" y="950853"/>
              <a:ext cx="1700635" cy="3200427"/>
              <a:chOff x="4480754" y="950853"/>
              <a:chExt cx="1700635" cy="3200427"/>
            </a:xfrm>
          </p:grpSpPr>
          <p:sp>
            <p:nvSpPr>
              <p:cNvPr id="976" name="Google Shape;976;p71"/>
              <p:cNvSpPr/>
              <p:nvPr/>
            </p:nvSpPr>
            <p:spPr>
              <a:xfrm>
                <a:off x="4480754" y="950853"/>
                <a:ext cx="1700635" cy="3200427"/>
              </a:xfrm>
              <a:custGeom>
                <a:rect b="b" l="l" r="r" t="t"/>
                <a:pathLst>
                  <a:path extrusionOk="0" h="52254" w="27770">
                    <a:moveTo>
                      <a:pt x="24206" y="1507"/>
                    </a:moveTo>
                    <a:cubicBezTo>
                      <a:pt x="25359" y="1507"/>
                      <a:pt x="26295" y="1847"/>
                      <a:pt x="26295" y="4178"/>
                    </a:cubicBezTo>
                    <a:lnTo>
                      <a:pt x="26299" y="48410"/>
                    </a:lnTo>
                    <a:cubicBezTo>
                      <a:pt x="26299" y="49660"/>
                      <a:pt x="25363" y="50671"/>
                      <a:pt x="24207" y="50671"/>
                    </a:cubicBezTo>
                    <a:lnTo>
                      <a:pt x="3565" y="50671"/>
                    </a:lnTo>
                    <a:cubicBezTo>
                      <a:pt x="2408" y="50671"/>
                      <a:pt x="1472" y="49660"/>
                      <a:pt x="1472" y="48410"/>
                    </a:cubicBezTo>
                    <a:lnTo>
                      <a:pt x="1472" y="4178"/>
                    </a:lnTo>
                    <a:cubicBezTo>
                      <a:pt x="1466" y="1631"/>
                      <a:pt x="2408" y="1513"/>
                      <a:pt x="3565" y="1513"/>
                    </a:cubicBezTo>
                    <a:lnTo>
                      <a:pt x="7700" y="1513"/>
                    </a:lnTo>
                    <a:cubicBezTo>
                      <a:pt x="7942" y="1513"/>
                      <a:pt x="8137" y="1785"/>
                      <a:pt x="8137" y="2125"/>
                    </a:cubicBezTo>
                    <a:lnTo>
                      <a:pt x="8137" y="2270"/>
                    </a:lnTo>
                    <a:cubicBezTo>
                      <a:pt x="8137" y="3064"/>
                      <a:pt x="8571" y="3066"/>
                      <a:pt x="9104" y="3066"/>
                    </a:cubicBezTo>
                    <a:lnTo>
                      <a:pt x="18663" y="3066"/>
                    </a:lnTo>
                    <a:cubicBezTo>
                      <a:pt x="19201" y="3066"/>
                      <a:pt x="19632" y="3066"/>
                      <a:pt x="19632" y="2270"/>
                    </a:cubicBezTo>
                    <a:lnTo>
                      <a:pt x="19632" y="2119"/>
                    </a:lnTo>
                    <a:cubicBezTo>
                      <a:pt x="19632" y="1780"/>
                      <a:pt x="19825" y="1507"/>
                      <a:pt x="20071" y="1507"/>
                    </a:cubicBezTo>
                    <a:close/>
                    <a:moveTo>
                      <a:pt x="2348" y="1"/>
                    </a:moveTo>
                    <a:cubicBezTo>
                      <a:pt x="1046" y="13"/>
                      <a:pt x="1" y="1077"/>
                      <a:pt x="13" y="2378"/>
                    </a:cubicBezTo>
                    <a:lnTo>
                      <a:pt x="13" y="49876"/>
                    </a:lnTo>
                    <a:cubicBezTo>
                      <a:pt x="2" y="51177"/>
                      <a:pt x="1046" y="52242"/>
                      <a:pt x="2348" y="52254"/>
                    </a:cubicBezTo>
                    <a:lnTo>
                      <a:pt x="25423" y="52254"/>
                    </a:lnTo>
                    <a:cubicBezTo>
                      <a:pt x="26724" y="52242"/>
                      <a:pt x="27770" y="51177"/>
                      <a:pt x="27759" y="49876"/>
                    </a:cubicBezTo>
                    <a:lnTo>
                      <a:pt x="27759" y="2378"/>
                    </a:lnTo>
                    <a:cubicBezTo>
                      <a:pt x="27770" y="1077"/>
                      <a:pt x="26724" y="13"/>
                      <a:pt x="25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71"/>
              <p:cNvSpPr/>
              <p:nvPr/>
            </p:nvSpPr>
            <p:spPr>
              <a:xfrm>
                <a:off x="4570530" y="1043146"/>
                <a:ext cx="1520773" cy="3011233"/>
              </a:xfrm>
              <a:custGeom>
                <a:rect b="b" l="l" r="r" t="t"/>
                <a:pathLst>
                  <a:path extrusionOk="0" h="49165" w="24833">
                    <a:moveTo>
                      <a:pt x="18605" y="0"/>
                    </a:moveTo>
                    <a:cubicBezTo>
                      <a:pt x="18359" y="0"/>
                      <a:pt x="18166" y="273"/>
                      <a:pt x="18166" y="612"/>
                    </a:cubicBezTo>
                    <a:lnTo>
                      <a:pt x="18166" y="763"/>
                    </a:lnTo>
                    <a:cubicBezTo>
                      <a:pt x="18166" y="1559"/>
                      <a:pt x="17735" y="1559"/>
                      <a:pt x="17197" y="1559"/>
                    </a:cubicBezTo>
                    <a:lnTo>
                      <a:pt x="7638" y="1559"/>
                    </a:lnTo>
                    <a:cubicBezTo>
                      <a:pt x="7105" y="1559"/>
                      <a:pt x="6671" y="1557"/>
                      <a:pt x="6671" y="763"/>
                    </a:cubicBezTo>
                    <a:lnTo>
                      <a:pt x="6671" y="618"/>
                    </a:lnTo>
                    <a:cubicBezTo>
                      <a:pt x="6671" y="278"/>
                      <a:pt x="6476" y="6"/>
                      <a:pt x="6234" y="6"/>
                    </a:cubicBezTo>
                    <a:lnTo>
                      <a:pt x="2099" y="6"/>
                    </a:lnTo>
                    <a:cubicBezTo>
                      <a:pt x="942" y="6"/>
                      <a:pt x="0" y="124"/>
                      <a:pt x="6" y="2671"/>
                    </a:cubicBezTo>
                    <a:lnTo>
                      <a:pt x="6" y="46903"/>
                    </a:lnTo>
                    <a:cubicBezTo>
                      <a:pt x="6" y="48153"/>
                      <a:pt x="942" y="49164"/>
                      <a:pt x="2099" y="49164"/>
                    </a:cubicBezTo>
                    <a:lnTo>
                      <a:pt x="22741" y="49164"/>
                    </a:lnTo>
                    <a:cubicBezTo>
                      <a:pt x="23897" y="49164"/>
                      <a:pt x="24833" y="48153"/>
                      <a:pt x="24833" y="46903"/>
                    </a:cubicBezTo>
                    <a:lnTo>
                      <a:pt x="24833" y="2671"/>
                    </a:lnTo>
                    <a:cubicBezTo>
                      <a:pt x="24833" y="338"/>
                      <a:pt x="23897" y="6"/>
                      <a:pt x="22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71"/>
              <p:cNvSpPr/>
              <p:nvPr/>
            </p:nvSpPr>
            <p:spPr>
              <a:xfrm>
                <a:off x="4676963" y="1548158"/>
                <a:ext cx="27680" cy="46793"/>
              </a:xfrm>
              <a:custGeom>
                <a:rect b="b" l="l" r="r" t="t"/>
                <a:pathLst>
                  <a:path extrusionOk="0" h="764" w="452">
                    <a:moveTo>
                      <a:pt x="243" y="54"/>
                    </a:moveTo>
                    <a:cubicBezTo>
                      <a:pt x="333" y="55"/>
                      <a:pt x="407" y="129"/>
                      <a:pt x="407" y="220"/>
                    </a:cubicBezTo>
                    <a:cubicBezTo>
                      <a:pt x="405" y="311"/>
                      <a:pt x="333" y="384"/>
                      <a:pt x="243" y="386"/>
                    </a:cubicBezTo>
                    <a:lnTo>
                      <a:pt x="54" y="386"/>
                    </a:lnTo>
                    <a:lnTo>
                      <a:pt x="54" y="54"/>
                    </a:lnTo>
                    <a:close/>
                    <a:moveTo>
                      <a:pt x="27" y="0"/>
                    </a:moveTo>
                    <a:cubicBezTo>
                      <a:pt x="13" y="0"/>
                      <a:pt x="1" y="12"/>
                      <a:pt x="1" y="28"/>
                    </a:cubicBezTo>
                    <a:lnTo>
                      <a:pt x="1" y="736"/>
                    </a:lnTo>
                    <a:cubicBezTo>
                      <a:pt x="1" y="751"/>
                      <a:pt x="13" y="763"/>
                      <a:pt x="27" y="763"/>
                    </a:cubicBezTo>
                    <a:cubicBezTo>
                      <a:pt x="42" y="763"/>
                      <a:pt x="54" y="751"/>
                      <a:pt x="54" y="736"/>
                    </a:cubicBezTo>
                    <a:lnTo>
                      <a:pt x="54" y="436"/>
                    </a:lnTo>
                    <a:lnTo>
                      <a:pt x="243" y="436"/>
                    </a:lnTo>
                    <a:cubicBezTo>
                      <a:pt x="349" y="427"/>
                      <a:pt x="435" y="343"/>
                      <a:pt x="443" y="235"/>
                    </a:cubicBezTo>
                    <a:cubicBezTo>
                      <a:pt x="452" y="115"/>
                      <a:pt x="363" y="11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71"/>
              <p:cNvSpPr/>
              <p:nvPr/>
            </p:nvSpPr>
            <p:spPr>
              <a:xfrm>
                <a:off x="4715727" y="1548158"/>
                <a:ext cx="3307" cy="46916"/>
              </a:xfrm>
              <a:custGeom>
                <a:rect b="b" l="l" r="r" t="t"/>
                <a:pathLst>
                  <a:path extrusionOk="0" h="766" w="54">
                    <a:moveTo>
                      <a:pt x="26" y="0"/>
                    </a:moveTo>
                    <a:cubicBezTo>
                      <a:pt x="12" y="2"/>
                      <a:pt x="0" y="12"/>
                      <a:pt x="0" y="28"/>
                    </a:cubicBezTo>
                    <a:lnTo>
                      <a:pt x="0" y="739"/>
                    </a:lnTo>
                    <a:cubicBezTo>
                      <a:pt x="0" y="753"/>
                      <a:pt x="12" y="765"/>
                      <a:pt x="26" y="765"/>
                    </a:cubicBezTo>
                    <a:cubicBezTo>
                      <a:pt x="40" y="765"/>
                      <a:pt x="52" y="755"/>
                      <a:pt x="54" y="739"/>
                    </a:cubicBezTo>
                    <a:lnTo>
                      <a:pt x="54" y="28"/>
                    </a:lnTo>
                    <a:cubicBezTo>
                      <a:pt x="52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71"/>
              <p:cNvSpPr/>
              <p:nvPr/>
            </p:nvSpPr>
            <p:spPr>
              <a:xfrm>
                <a:off x="4732506" y="1562979"/>
                <a:ext cx="31661" cy="31542"/>
              </a:xfrm>
              <a:custGeom>
                <a:rect b="b" l="l" r="r" t="t"/>
                <a:pathLst>
                  <a:path extrusionOk="0" h="515" w="517">
                    <a:moveTo>
                      <a:pt x="265" y="36"/>
                    </a:moveTo>
                    <a:cubicBezTo>
                      <a:pt x="364" y="38"/>
                      <a:pt x="450" y="112"/>
                      <a:pt x="465" y="211"/>
                    </a:cubicBezTo>
                    <a:lnTo>
                      <a:pt x="56" y="211"/>
                    </a:lnTo>
                    <a:cubicBezTo>
                      <a:pt x="73" y="110"/>
                      <a:pt x="161" y="36"/>
                      <a:pt x="265" y="36"/>
                    </a:cubicBezTo>
                    <a:close/>
                    <a:moveTo>
                      <a:pt x="258" y="0"/>
                    </a:moveTo>
                    <a:cubicBezTo>
                      <a:pt x="117" y="0"/>
                      <a:pt x="2" y="112"/>
                      <a:pt x="1" y="254"/>
                    </a:cubicBezTo>
                    <a:cubicBezTo>
                      <a:pt x="1" y="396"/>
                      <a:pt x="117" y="513"/>
                      <a:pt x="261" y="514"/>
                    </a:cubicBezTo>
                    <a:cubicBezTo>
                      <a:pt x="349" y="513"/>
                      <a:pt x="431" y="468"/>
                      <a:pt x="476" y="393"/>
                    </a:cubicBezTo>
                    <a:cubicBezTo>
                      <a:pt x="484" y="381"/>
                      <a:pt x="481" y="364"/>
                      <a:pt x="469" y="355"/>
                    </a:cubicBezTo>
                    <a:cubicBezTo>
                      <a:pt x="464" y="353"/>
                      <a:pt x="459" y="352"/>
                      <a:pt x="454" y="352"/>
                    </a:cubicBezTo>
                    <a:cubicBezTo>
                      <a:pt x="445" y="352"/>
                      <a:pt x="437" y="356"/>
                      <a:pt x="433" y="364"/>
                    </a:cubicBezTo>
                    <a:cubicBezTo>
                      <a:pt x="397" y="424"/>
                      <a:pt x="332" y="461"/>
                      <a:pt x="260" y="461"/>
                    </a:cubicBezTo>
                    <a:cubicBezTo>
                      <a:pt x="146" y="460"/>
                      <a:pt x="56" y="369"/>
                      <a:pt x="52" y="256"/>
                    </a:cubicBezTo>
                    <a:lnTo>
                      <a:pt x="494" y="256"/>
                    </a:lnTo>
                    <a:cubicBezTo>
                      <a:pt x="506" y="256"/>
                      <a:pt x="517" y="245"/>
                      <a:pt x="517" y="233"/>
                    </a:cubicBezTo>
                    <a:cubicBezTo>
                      <a:pt x="505" y="103"/>
                      <a:pt x="395" y="2"/>
                      <a:pt x="265" y="0"/>
                    </a:cubicBezTo>
                    <a:cubicBezTo>
                      <a:pt x="263" y="0"/>
                      <a:pt x="260" y="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71"/>
              <p:cNvSpPr/>
              <p:nvPr/>
            </p:nvSpPr>
            <p:spPr>
              <a:xfrm>
                <a:off x="4772924" y="1562427"/>
                <a:ext cx="30436" cy="32829"/>
              </a:xfrm>
              <a:custGeom>
                <a:rect b="b" l="l" r="r" t="t"/>
                <a:pathLst>
                  <a:path extrusionOk="0" h="536" w="497">
                    <a:moveTo>
                      <a:pt x="240" y="77"/>
                    </a:moveTo>
                    <a:cubicBezTo>
                      <a:pt x="344" y="77"/>
                      <a:pt x="433" y="159"/>
                      <a:pt x="440" y="265"/>
                    </a:cubicBezTo>
                    <a:lnTo>
                      <a:pt x="440" y="263"/>
                    </a:lnTo>
                    <a:lnTo>
                      <a:pt x="440" y="263"/>
                    </a:lnTo>
                    <a:cubicBezTo>
                      <a:pt x="445" y="378"/>
                      <a:pt x="356" y="475"/>
                      <a:pt x="239" y="479"/>
                    </a:cubicBezTo>
                    <a:cubicBezTo>
                      <a:pt x="134" y="479"/>
                      <a:pt x="47" y="397"/>
                      <a:pt x="40" y="292"/>
                    </a:cubicBezTo>
                    <a:cubicBezTo>
                      <a:pt x="32" y="182"/>
                      <a:pt x="116" y="86"/>
                      <a:pt x="227" y="78"/>
                    </a:cubicBezTo>
                    <a:cubicBezTo>
                      <a:pt x="231" y="77"/>
                      <a:pt x="235" y="77"/>
                      <a:pt x="240" y="77"/>
                    </a:cubicBezTo>
                    <a:close/>
                    <a:moveTo>
                      <a:pt x="244" y="1"/>
                    </a:moveTo>
                    <a:cubicBezTo>
                      <a:pt x="136" y="21"/>
                      <a:pt x="52" y="105"/>
                      <a:pt x="30" y="213"/>
                    </a:cubicBezTo>
                    <a:cubicBezTo>
                      <a:pt x="1" y="361"/>
                      <a:pt x="95" y="505"/>
                      <a:pt x="244" y="535"/>
                    </a:cubicBezTo>
                    <a:cubicBezTo>
                      <a:pt x="323" y="532"/>
                      <a:pt x="395" y="491"/>
                      <a:pt x="440" y="426"/>
                    </a:cubicBezTo>
                    <a:lnTo>
                      <a:pt x="440" y="506"/>
                    </a:lnTo>
                    <a:cubicBezTo>
                      <a:pt x="440" y="522"/>
                      <a:pt x="452" y="532"/>
                      <a:pt x="465" y="532"/>
                    </a:cubicBezTo>
                    <a:cubicBezTo>
                      <a:pt x="481" y="532"/>
                      <a:pt x="493" y="522"/>
                      <a:pt x="493" y="506"/>
                    </a:cubicBezTo>
                    <a:lnTo>
                      <a:pt x="493" y="23"/>
                    </a:lnTo>
                    <a:lnTo>
                      <a:pt x="496" y="26"/>
                    </a:lnTo>
                    <a:cubicBezTo>
                      <a:pt x="496" y="11"/>
                      <a:pt x="484" y="1"/>
                      <a:pt x="470" y="1"/>
                    </a:cubicBezTo>
                    <a:cubicBezTo>
                      <a:pt x="455" y="1"/>
                      <a:pt x="445" y="11"/>
                      <a:pt x="445" y="26"/>
                    </a:cubicBezTo>
                    <a:lnTo>
                      <a:pt x="445" y="105"/>
                    </a:lnTo>
                    <a:cubicBezTo>
                      <a:pt x="398" y="40"/>
                      <a:pt x="323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71"/>
              <p:cNvSpPr/>
              <p:nvPr/>
            </p:nvSpPr>
            <p:spPr>
              <a:xfrm>
                <a:off x="4813586" y="1562489"/>
                <a:ext cx="24802" cy="32890"/>
              </a:xfrm>
              <a:custGeom>
                <a:rect b="b" l="l" r="r" t="t"/>
                <a:pathLst>
                  <a:path extrusionOk="0" h="537" w="405">
                    <a:moveTo>
                      <a:pt x="207" y="1"/>
                    </a:moveTo>
                    <a:cubicBezTo>
                      <a:pt x="165" y="1"/>
                      <a:pt x="124" y="13"/>
                      <a:pt x="88" y="36"/>
                    </a:cubicBezTo>
                    <a:cubicBezTo>
                      <a:pt x="53" y="60"/>
                      <a:pt x="31" y="99"/>
                      <a:pt x="29" y="140"/>
                    </a:cubicBezTo>
                    <a:cubicBezTo>
                      <a:pt x="31" y="181"/>
                      <a:pt x="52" y="219"/>
                      <a:pt x="88" y="238"/>
                    </a:cubicBezTo>
                    <a:cubicBezTo>
                      <a:pt x="124" y="260"/>
                      <a:pt x="166" y="274"/>
                      <a:pt x="209" y="279"/>
                    </a:cubicBezTo>
                    <a:cubicBezTo>
                      <a:pt x="249" y="282"/>
                      <a:pt x="288" y="296"/>
                      <a:pt x="324" y="318"/>
                    </a:cubicBezTo>
                    <a:cubicBezTo>
                      <a:pt x="346" y="332"/>
                      <a:pt x="360" y="358"/>
                      <a:pt x="362" y="384"/>
                    </a:cubicBezTo>
                    <a:cubicBezTo>
                      <a:pt x="360" y="411"/>
                      <a:pt x="345" y="435"/>
                      <a:pt x="321" y="449"/>
                    </a:cubicBezTo>
                    <a:cubicBezTo>
                      <a:pt x="292" y="471"/>
                      <a:pt x="256" y="481"/>
                      <a:pt x="220" y="481"/>
                    </a:cubicBezTo>
                    <a:cubicBezTo>
                      <a:pt x="160" y="478"/>
                      <a:pt x="103" y="457"/>
                      <a:pt x="57" y="420"/>
                    </a:cubicBezTo>
                    <a:lnTo>
                      <a:pt x="55" y="420"/>
                    </a:lnTo>
                    <a:cubicBezTo>
                      <a:pt x="51" y="414"/>
                      <a:pt x="44" y="412"/>
                      <a:pt x="38" y="412"/>
                    </a:cubicBezTo>
                    <a:cubicBezTo>
                      <a:pt x="31" y="412"/>
                      <a:pt x="24" y="414"/>
                      <a:pt x="19" y="420"/>
                    </a:cubicBezTo>
                    <a:cubicBezTo>
                      <a:pt x="16" y="420"/>
                      <a:pt x="14" y="423"/>
                      <a:pt x="10" y="425"/>
                    </a:cubicBezTo>
                    <a:cubicBezTo>
                      <a:pt x="0" y="433"/>
                      <a:pt x="0" y="449"/>
                      <a:pt x="9" y="459"/>
                    </a:cubicBezTo>
                    <a:cubicBezTo>
                      <a:pt x="65" y="505"/>
                      <a:pt x="136" y="533"/>
                      <a:pt x="208" y="536"/>
                    </a:cubicBezTo>
                    <a:cubicBezTo>
                      <a:pt x="210" y="536"/>
                      <a:pt x="212" y="536"/>
                      <a:pt x="215" y="536"/>
                    </a:cubicBezTo>
                    <a:cubicBezTo>
                      <a:pt x="260" y="536"/>
                      <a:pt x="306" y="521"/>
                      <a:pt x="343" y="493"/>
                    </a:cubicBezTo>
                    <a:cubicBezTo>
                      <a:pt x="381" y="469"/>
                      <a:pt x="403" y="430"/>
                      <a:pt x="405" y="385"/>
                    </a:cubicBezTo>
                    <a:cubicBezTo>
                      <a:pt x="405" y="341"/>
                      <a:pt x="382" y="301"/>
                      <a:pt x="345" y="276"/>
                    </a:cubicBezTo>
                    <a:cubicBezTo>
                      <a:pt x="305" y="253"/>
                      <a:pt x="261" y="238"/>
                      <a:pt x="216" y="233"/>
                    </a:cubicBezTo>
                    <a:cubicBezTo>
                      <a:pt x="177" y="228"/>
                      <a:pt x="139" y="214"/>
                      <a:pt x="106" y="195"/>
                    </a:cubicBezTo>
                    <a:cubicBezTo>
                      <a:pt x="88" y="183"/>
                      <a:pt x="77" y="162"/>
                      <a:pt x="76" y="142"/>
                    </a:cubicBezTo>
                    <a:cubicBezTo>
                      <a:pt x="77" y="116"/>
                      <a:pt x="91" y="94"/>
                      <a:pt x="110" y="80"/>
                    </a:cubicBezTo>
                    <a:cubicBezTo>
                      <a:pt x="139" y="60"/>
                      <a:pt x="175" y="49"/>
                      <a:pt x="211" y="49"/>
                    </a:cubicBezTo>
                    <a:cubicBezTo>
                      <a:pt x="261" y="53"/>
                      <a:pt x="309" y="72"/>
                      <a:pt x="348" y="102"/>
                    </a:cubicBezTo>
                    <a:cubicBezTo>
                      <a:pt x="353" y="106"/>
                      <a:pt x="358" y="107"/>
                      <a:pt x="363" y="107"/>
                    </a:cubicBezTo>
                    <a:cubicBezTo>
                      <a:pt x="371" y="107"/>
                      <a:pt x="379" y="103"/>
                      <a:pt x="384" y="96"/>
                    </a:cubicBezTo>
                    <a:cubicBezTo>
                      <a:pt x="393" y="85"/>
                      <a:pt x="393" y="68"/>
                      <a:pt x="384" y="58"/>
                    </a:cubicBezTo>
                    <a:cubicBezTo>
                      <a:pt x="338" y="24"/>
                      <a:pt x="281" y="3"/>
                      <a:pt x="223" y="1"/>
                    </a:cubicBezTo>
                    <a:cubicBezTo>
                      <a:pt x="218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71"/>
              <p:cNvSpPr/>
              <p:nvPr/>
            </p:nvSpPr>
            <p:spPr>
              <a:xfrm>
                <a:off x="4847451" y="1562979"/>
                <a:ext cx="31784" cy="31542"/>
              </a:xfrm>
              <a:custGeom>
                <a:rect b="b" l="l" r="r" t="t"/>
                <a:pathLst>
                  <a:path extrusionOk="0" h="515" w="519">
                    <a:moveTo>
                      <a:pt x="267" y="36"/>
                    </a:moveTo>
                    <a:cubicBezTo>
                      <a:pt x="366" y="38"/>
                      <a:pt x="450" y="112"/>
                      <a:pt x="467" y="211"/>
                    </a:cubicBezTo>
                    <a:lnTo>
                      <a:pt x="58" y="211"/>
                    </a:lnTo>
                    <a:cubicBezTo>
                      <a:pt x="75" y="110"/>
                      <a:pt x="163" y="36"/>
                      <a:pt x="267" y="36"/>
                    </a:cubicBezTo>
                    <a:close/>
                    <a:moveTo>
                      <a:pt x="260" y="0"/>
                    </a:moveTo>
                    <a:cubicBezTo>
                      <a:pt x="119" y="0"/>
                      <a:pt x="4" y="112"/>
                      <a:pt x="1" y="254"/>
                    </a:cubicBezTo>
                    <a:cubicBezTo>
                      <a:pt x="3" y="396"/>
                      <a:pt x="118" y="513"/>
                      <a:pt x="262" y="514"/>
                    </a:cubicBezTo>
                    <a:cubicBezTo>
                      <a:pt x="351" y="513"/>
                      <a:pt x="431" y="468"/>
                      <a:pt x="478" y="393"/>
                    </a:cubicBezTo>
                    <a:cubicBezTo>
                      <a:pt x="484" y="381"/>
                      <a:pt x="481" y="364"/>
                      <a:pt x="469" y="355"/>
                    </a:cubicBezTo>
                    <a:cubicBezTo>
                      <a:pt x="465" y="353"/>
                      <a:pt x="460" y="352"/>
                      <a:pt x="456" y="352"/>
                    </a:cubicBezTo>
                    <a:cubicBezTo>
                      <a:pt x="447" y="352"/>
                      <a:pt x="439" y="356"/>
                      <a:pt x="433" y="364"/>
                    </a:cubicBezTo>
                    <a:cubicBezTo>
                      <a:pt x="397" y="424"/>
                      <a:pt x="332" y="461"/>
                      <a:pt x="262" y="461"/>
                    </a:cubicBezTo>
                    <a:cubicBezTo>
                      <a:pt x="148" y="460"/>
                      <a:pt x="56" y="369"/>
                      <a:pt x="54" y="256"/>
                    </a:cubicBezTo>
                    <a:lnTo>
                      <a:pt x="495" y="256"/>
                    </a:lnTo>
                    <a:cubicBezTo>
                      <a:pt x="508" y="256"/>
                      <a:pt x="519" y="245"/>
                      <a:pt x="519" y="233"/>
                    </a:cubicBezTo>
                    <a:cubicBezTo>
                      <a:pt x="505" y="103"/>
                      <a:pt x="397" y="2"/>
                      <a:pt x="267" y="0"/>
                    </a:cubicBezTo>
                    <a:cubicBezTo>
                      <a:pt x="265" y="0"/>
                      <a:pt x="262" y="0"/>
                      <a:pt x="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71"/>
              <p:cNvSpPr/>
              <p:nvPr/>
            </p:nvSpPr>
            <p:spPr>
              <a:xfrm>
                <a:off x="4910588" y="1561999"/>
                <a:ext cx="18433" cy="32767"/>
              </a:xfrm>
              <a:custGeom>
                <a:rect b="b" l="l" r="r" t="t"/>
                <a:pathLst>
                  <a:path extrusionOk="0" h="535" w="301">
                    <a:moveTo>
                      <a:pt x="278" y="1"/>
                    </a:moveTo>
                    <a:cubicBezTo>
                      <a:pt x="277" y="1"/>
                      <a:pt x="276" y="1"/>
                      <a:pt x="275" y="1"/>
                    </a:cubicBezTo>
                    <a:cubicBezTo>
                      <a:pt x="184" y="4"/>
                      <a:pt x="103" y="57"/>
                      <a:pt x="62" y="136"/>
                    </a:cubicBezTo>
                    <a:cubicBezTo>
                      <a:pt x="59" y="141"/>
                      <a:pt x="55" y="145"/>
                      <a:pt x="53" y="148"/>
                    </a:cubicBezTo>
                    <a:lnTo>
                      <a:pt x="53" y="32"/>
                    </a:lnTo>
                    <a:cubicBezTo>
                      <a:pt x="53" y="18"/>
                      <a:pt x="43" y="6"/>
                      <a:pt x="29" y="6"/>
                    </a:cubicBezTo>
                    <a:cubicBezTo>
                      <a:pt x="14" y="6"/>
                      <a:pt x="2" y="16"/>
                      <a:pt x="0" y="32"/>
                    </a:cubicBezTo>
                    <a:lnTo>
                      <a:pt x="4" y="508"/>
                    </a:lnTo>
                    <a:cubicBezTo>
                      <a:pt x="4" y="523"/>
                      <a:pt x="16" y="534"/>
                      <a:pt x="28" y="534"/>
                    </a:cubicBezTo>
                    <a:cubicBezTo>
                      <a:pt x="29" y="534"/>
                      <a:pt x="30" y="534"/>
                      <a:pt x="31" y="534"/>
                    </a:cubicBezTo>
                    <a:cubicBezTo>
                      <a:pt x="47" y="534"/>
                      <a:pt x="57" y="522"/>
                      <a:pt x="57" y="508"/>
                    </a:cubicBezTo>
                    <a:lnTo>
                      <a:pt x="57" y="273"/>
                    </a:lnTo>
                    <a:cubicBezTo>
                      <a:pt x="55" y="270"/>
                      <a:pt x="55" y="266"/>
                      <a:pt x="57" y="265"/>
                    </a:cubicBezTo>
                    <a:cubicBezTo>
                      <a:pt x="71" y="218"/>
                      <a:pt x="93" y="177"/>
                      <a:pt x="120" y="140"/>
                    </a:cubicBezTo>
                    <a:cubicBezTo>
                      <a:pt x="155" y="86"/>
                      <a:pt x="213" y="54"/>
                      <a:pt x="275" y="52"/>
                    </a:cubicBezTo>
                    <a:cubicBezTo>
                      <a:pt x="288" y="52"/>
                      <a:pt x="300" y="40"/>
                      <a:pt x="300" y="26"/>
                    </a:cubicBezTo>
                    <a:lnTo>
                      <a:pt x="300" y="23"/>
                    </a:lnTo>
                    <a:cubicBezTo>
                      <a:pt x="300" y="10"/>
                      <a:pt x="290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71"/>
              <p:cNvSpPr/>
              <p:nvPr/>
            </p:nvSpPr>
            <p:spPr>
              <a:xfrm>
                <a:off x="4935451" y="1562244"/>
                <a:ext cx="30375" cy="32829"/>
              </a:xfrm>
              <a:custGeom>
                <a:rect b="b" l="l" r="r" t="t"/>
                <a:pathLst>
                  <a:path extrusionOk="0" h="536" w="496">
                    <a:moveTo>
                      <a:pt x="243" y="80"/>
                    </a:moveTo>
                    <a:cubicBezTo>
                      <a:pt x="347" y="80"/>
                      <a:pt x="436" y="162"/>
                      <a:pt x="443" y="268"/>
                    </a:cubicBezTo>
                    <a:lnTo>
                      <a:pt x="443" y="266"/>
                    </a:lnTo>
                    <a:cubicBezTo>
                      <a:pt x="445" y="266"/>
                      <a:pt x="445" y="268"/>
                      <a:pt x="445" y="269"/>
                    </a:cubicBezTo>
                    <a:cubicBezTo>
                      <a:pt x="448" y="382"/>
                      <a:pt x="357" y="478"/>
                      <a:pt x="242" y="482"/>
                    </a:cubicBezTo>
                    <a:cubicBezTo>
                      <a:pt x="138" y="482"/>
                      <a:pt x="50" y="400"/>
                      <a:pt x="43" y="295"/>
                    </a:cubicBezTo>
                    <a:cubicBezTo>
                      <a:pt x="35" y="185"/>
                      <a:pt x="119" y="89"/>
                      <a:pt x="230" y="81"/>
                    </a:cubicBezTo>
                    <a:cubicBezTo>
                      <a:pt x="234" y="80"/>
                      <a:pt x="239" y="80"/>
                      <a:pt x="243" y="80"/>
                    </a:cubicBezTo>
                    <a:close/>
                    <a:moveTo>
                      <a:pt x="242" y="0"/>
                    </a:moveTo>
                    <a:cubicBezTo>
                      <a:pt x="136" y="22"/>
                      <a:pt x="52" y="106"/>
                      <a:pt x="30" y="213"/>
                    </a:cubicBezTo>
                    <a:cubicBezTo>
                      <a:pt x="1" y="362"/>
                      <a:pt x="95" y="506"/>
                      <a:pt x="242" y="535"/>
                    </a:cubicBezTo>
                    <a:cubicBezTo>
                      <a:pt x="323" y="535"/>
                      <a:pt x="398" y="494"/>
                      <a:pt x="443" y="429"/>
                    </a:cubicBezTo>
                    <a:lnTo>
                      <a:pt x="443" y="509"/>
                    </a:lnTo>
                    <a:cubicBezTo>
                      <a:pt x="445" y="523"/>
                      <a:pt x="455" y="535"/>
                      <a:pt x="470" y="535"/>
                    </a:cubicBezTo>
                    <a:cubicBezTo>
                      <a:pt x="484" y="535"/>
                      <a:pt x="496" y="525"/>
                      <a:pt x="496" y="509"/>
                    </a:cubicBezTo>
                    <a:lnTo>
                      <a:pt x="496" y="26"/>
                    </a:lnTo>
                    <a:lnTo>
                      <a:pt x="496" y="24"/>
                    </a:lnTo>
                    <a:cubicBezTo>
                      <a:pt x="494" y="10"/>
                      <a:pt x="482" y="0"/>
                      <a:pt x="470" y="0"/>
                    </a:cubicBezTo>
                    <a:cubicBezTo>
                      <a:pt x="455" y="0"/>
                      <a:pt x="443" y="12"/>
                      <a:pt x="443" y="26"/>
                    </a:cubicBezTo>
                    <a:lnTo>
                      <a:pt x="443" y="105"/>
                    </a:lnTo>
                    <a:cubicBezTo>
                      <a:pt x="398" y="40"/>
                      <a:pt x="323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71"/>
              <p:cNvSpPr/>
              <p:nvPr/>
            </p:nvSpPr>
            <p:spPr>
              <a:xfrm>
                <a:off x="4976297" y="1548464"/>
                <a:ext cx="14943" cy="46671"/>
              </a:xfrm>
              <a:custGeom>
                <a:rect b="b" l="l" r="r" t="t"/>
                <a:pathLst>
                  <a:path extrusionOk="0" h="762" w="244">
                    <a:moveTo>
                      <a:pt x="119" y="1"/>
                    </a:moveTo>
                    <a:cubicBezTo>
                      <a:pt x="105" y="2"/>
                      <a:pt x="93" y="13"/>
                      <a:pt x="93" y="28"/>
                    </a:cubicBezTo>
                    <a:lnTo>
                      <a:pt x="93" y="225"/>
                    </a:lnTo>
                    <a:lnTo>
                      <a:pt x="26" y="225"/>
                    </a:lnTo>
                    <a:cubicBezTo>
                      <a:pt x="0" y="225"/>
                      <a:pt x="0" y="237"/>
                      <a:pt x="0" y="251"/>
                    </a:cubicBezTo>
                    <a:cubicBezTo>
                      <a:pt x="0" y="265"/>
                      <a:pt x="0" y="278"/>
                      <a:pt x="26" y="278"/>
                    </a:cubicBezTo>
                    <a:lnTo>
                      <a:pt x="93" y="278"/>
                    </a:lnTo>
                    <a:lnTo>
                      <a:pt x="93" y="667"/>
                    </a:lnTo>
                    <a:lnTo>
                      <a:pt x="93" y="673"/>
                    </a:lnTo>
                    <a:cubicBezTo>
                      <a:pt x="95" y="721"/>
                      <a:pt x="136" y="760"/>
                      <a:pt x="184" y="760"/>
                    </a:cubicBezTo>
                    <a:cubicBezTo>
                      <a:pt x="185" y="760"/>
                      <a:pt x="186" y="760"/>
                      <a:pt x="187" y="760"/>
                    </a:cubicBezTo>
                    <a:cubicBezTo>
                      <a:pt x="189" y="761"/>
                      <a:pt x="191" y="761"/>
                      <a:pt x="193" y="761"/>
                    </a:cubicBezTo>
                    <a:cubicBezTo>
                      <a:pt x="195" y="761"/>
                      <a:pt x="198" y="761"/>
                      <a:pt x="199" y="760"/>
                    </a:cubicBezTo>
                    <a:cubicBezTo>
                      <a:pt x="215" y="757"/>
                      <a:pt x="223" y="743"/>
                      <a:pt x="220" y="727"/>
                    </a:cubicBezTo>
                    <a:cubicBezTo>
                      <a:pt x="217" y="716"/>
                      <a:pt x="206" y="706"/>
                      <a:pt x="193" y="706"/>
                    </a:cubicBezTo>
                    <a:cubicBezTo>
                      <a:pt x="191" y="706"/>
                      <a:pt x="189" y="706"/>
                      <a:pt x="187" y="707"/>
                    </a:cubicBezTo>
                    <a:cubicBezTo>
                      <a:pt x="167" y="707"/>
                      <a:pt x="150" y="690"/>
                      <a:pt x="148" y="667"/>
                    </a:cubicBezTo>
                    <a:lnTo>
                      <a:pt x="148" y="277"/>
                    </a:lnTo>
                    <a:lnTo>
                      <a:pt x="216" y="277"/>
                    </a:lnTo>
                    <a:cubicBezTo>
                      <a:pt x="230" y="277"/>
                      <a:pt x="242" y="266"/>
                      <a:pt x="244" y="251"/>
                    </a:cubicBezTo>
                    <a:cubicBezTo>
                      <a:pt x="242" y="237"/>
                      <a:pt x="230" y="227"/>
                      <a:pt x="216" y="225"/>
                    </a:cubicBezTo>
                    <a:lnTo>
                      <a:pt x="148" y="225"/>
                    </a:lnTo>
                    <a:lnTo>
                      <a:pt x="148" y="28"/>
                    </a:lnTo>
                    <a:cubicBezTo>
                      <a:pt x="146" y="13"/>
                      <a:pt x="134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71"/>
              <p:cNvSpPr/>
              <p:nvPr/>
            </p:nvSpPr>
            <p:spPr>
              <a:xfrm>
                <a:off x="5001466" y="1562979"/>
                <a:ext cx="31661" cy="31542"/>
              </a:xfrm>
              <a:custGeom>
                <a:rect b="b" l="l" r="r" t="t"/>
                <a:pathLst>
                  <a:path extrusionOk="0" h="515" w="517">
                    <a:moveTo>
                      <a:pt x="265" y="36"/>
                    </a:moveTo>
                    <a:cubicBezTo>
                      <a:pt x="366" y="38"/>
                      <a:pt x="450" y="112"/>
                      <a:pt x="465" y="211"/>
                    </a:cubicBezTo>
                    <a:lnTo>
                      <a:pt x="61" y="211"/>
                    </a:lnTo>
                    <a:cubicBezTo>
                      <a:pt x="77" y="112"/>
                      <a:pt x="163" y="38"/>
                      <a:pt x="265" y="36"/>
                    </a:cubicBezTo>
                    <a:close/>
                    <a:moveTo>
                      <a:pt x="259" y="0"/>
                    </a:moveTo>
                    <a:cubicBezTo>
                      <a:pt x="119" y="0"/>
                      <a:pt x="3" y="112"/>
                      <a:pt x="1" y="254"/>
                    </a:cubicBezTo>
                    <a:cubicBezTo>
                      <a:pt x="1" y="396"/>
                      <a:pt x="117" y="511"/>
                      <a:pt x="260" y="514"/>
                    </a:cubicBezTo>
                    <a:cubicBezTo>
                      <a:pt x="347" y="514"/>
                      <a:pt x="429" y="468"/>
                      <a:pt x="476" y="393"/>
                    </a:cubicBezTo>
                    <a:cubicBezTo>
                      <a:pt x="483" y="379"/>
                      <a:pt x="479" y="364"/>
                      <a:pt x="467" y="355"/>
                    </a:cubicBezTo>
                    <a:cubicBezTo>
                      <a:pt x="463" y="353"/>
                      <a:pt x="459" y="352"/>
                      <a:pt x="454" y="352"/>
                    </a:cubicBezTo>
                    <a:cubicBezTo>
                      <a:pt x="446" y="352"/>
                      <a:pt x="437" y="356"/>
                      <a:pt x="433" y="364"/>
                    </a:cubicBezTo>
                    <a:cubicBezTo>
                      <a:pt x="395" y="424"/>
                      <a:pt x="330" y="461"/>
                      <a:pt x="260" y="461"/>
                    </a:cubicBezTo>
                    <a:cubicBezTo>
                      <a:pt x="147" y="460"/>
                      <a:pt x="54" y="369"/>
                      <a:pt x="52" y="256"/>
                    </a:cubicBezTo>
                    <a:lnTo>
                      <a:pt x="491" y="256"/>
                    </a:lnTo>
                    <a:cubicBezTo>
                      <a:pt x="492" y="256"/>
                      <a:pt x="493" y="256"/>
                      <a:pt x="494" y="256"/>
                    </a:cubicBezTo>
                    <a:cubicBezTo>
                      <a:pt x="507" y="256"/>
                      <a:pt x="517" y="246"/>
                      <a:pt x="517" y="233"/>
                    </a:cubicBezTo>
                    <a:cubicBezTo>
                      <a:pt x="505" y="103"/>
                      <a:pt x="395" y="2"/>
                      <a:pt x="265" y="0"/>
                    </a:cubicBezTo>
                    <a:cubicBezTo>
                      <a:pt x="263" y="0"/>
                      <a:pt x="26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71"/>
              <p:cNvSpPr/>
              <p:nvPr/>
            </p:nvSpPr>
            <p:spPr>
              <a:xfrm>
                <a:off x="5060990" y="1562244"/>
                <a:ext cx="26884" cy="45629"/>
              </a:xfrm>
              <a:custGeom>
                <a:rect b="b" l="l" r="r" t="t"/>
                <a:pathLst>
                  <a:path extrusionOk="0" h="745" w="439">
                    <a:moveTo>
                      <a:pt x="40" y="0"/>
                    </a:moveTo>
                    <a:cubicBezTo>
                      <a:pt x="27" y="0"/>
                      <a:pt x="15" y="10"/>
                      <a:pt x="13" y="24"/>
                    </a:cubicBezTo>
                    <a:lnTo>
                      <a:pt x="1" y="321"/>
                    </a:lnTo>
                    <a:cubicBezTo>
                      <a:pt x="3" y="382"/>
                      <a:pt x="30" y="441"/>
                      <a:pt x="78" y="482"/>
                    </a:cubicBezTo>
                    <a:cubicBezTo>
                      <a:pt x="119" y="517"/>
                      <a:pt x="169" y="534"/>
                      <a:pt x="219" y="534"/>
                    </a:cubicBezTo>
                    <a:cubicBezTo>
                      <a:pt x="280" y="534"/>
                      <a:pt x="341" y="508"/>
                      <a:pt x="383" y="458"/>
                    </a:cubicBezTo>
                    <a:lnTo>
                      <a:pt x="383" y="492"/>
                    </a:lnTo>
                    <a:cubicBezTo>
                      <a:pt x="382" y="604"/>
                      <a:pt x="292" y="691"/>
                      <a:pt x="181" y="691"/>
                    </a:cubicBezTo>
                    <a:cubicBezTo>
                      <a:pt x="150" y="691"/>
                      <a:pt x="121" y="684"/>
                      <a:pt x="94" y="670"/>
                    </a:cubicBezTo>
                    <a:cubicBezTo>
                      <a:pt x="91" y="670"/>
                      <a:pt x="89" y="669"/>
                      <a:pt x="86" y="669"/>
                    </a:cubicBezTo>
                    <a:cubicBezTo>
                      <a:pt x="76" y="669"/>
                      <a:pt x="66" y="675"/>
                      <a:pt x="61" y="684"/>
                    </a:cubicBezTo>
                    <a:cubicBezTo>
                      <a:pt x="56" y="696"/>
                      <a:pt x="59" y="712"/>
                      <a:pt x="71" y="718"/>
                    </a:cubicBezTo>
                    <a:cubicBezTo>
                      <a:pt x="106" y="734"/>
                      <a:pt x="143" y="744"/>
                      <a:pt x="181" y="744"/>
                    </a:cubicBezTo>
                    <a:lnTo>
                      <a:pt x="183" y="744"/>
                    </a:lnTo>
                    <a:cubicBezTo>
                      <a:pt x="322" y="744"/>
                      <a:pt x="436" y="633"/>
                      <a:pt x="436" y="492"/>
                    </a:cubicBezTo>
                    <a:lnTo>
                      <a:pt x="436" y="24"/>
                    </a:lnTo>
                    <a:cubicBezTo>
                      <a:pt x="438" y="21"/>
                      <a:pt x="438" y="17"/>
                      <a:pt x="436" y="14"/>
                    </a:cubicBezTo>
                    <a:lnTo>
                      <a:pt x="430" y="5"/>
                    </a:lnTo>
                    <a:lnTo>
                      <a:pt x="406" y="5"/>
                    </a:lnTo>
                    <a:cubicBezTo>
                      <a:pt x="402" y="12"/>
                      <a:pt x="395" y="12"/>
                      <a:pt x="395" y="12"/>
                    </a:cubicBezTo>
                    <a:cubicBezTo>
                      <a:pt x="395" y="16"/>
                      <a:pt x="395" y="21"/>
                      <a:pt x="395" y="24"/>
                    </a:cubicBezTo>
                    <a:lnTo>
                      <a:pt x="395" y="316"/>
                    </a:lnTo>
                    <a:cubicBezTo>
                      <a:pt x="395" y="406"/>
                      <a:pt x="322" y="480"/>
                      <a:pt x="231" y="480"/>
                    </a:cubicBezTo>
                    <a:lnTo>
                      <a:pt x="229" y="480"/>
                    </a:lnTo>
                    <a:cubicBezTo>
                      <a:pt x="138" y="480"/>
                      <a:pt x="66" y="406"/>
                      <a:pt x="66" y="316"/>
                    </a:cubicBezTo>
                    <a:lnTo>
                      <a:pt x="66" y="24"/>
                    </a:lnTo>
                    <a:cubicBezTo>
                      <a:pt x="66" y="10"/>
                      <a:pt x="54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5099938" y="1562182"/>
                <a:ext cx="34539" cy="33502"/>
              </a:xfrm>
              <a:custGeom>
                <a:rect b="b" l="l" r="r" t="t"/>
                <a:pathLst>
                  <a:path extrusionOk="0" h="547" w="564">
                    <a:moveTo>
                      <a:pt x="260" y="53"/>
                    </a:moveTo>
                    <a:cubicBezTo>
                      <a:pt x="366" y="61"/>
                      <a:pt x="450" y="145"/>
                      <a:pt x="459" y="251"/>
                    </a:cubicBezTo>
                    <a:cubicBezTo>
                      <a:pt x="467" y="370"/>
                      <a:pt x="380" y="474"/>
                      <a:pt x="260" y="483"/>
                    </a:cubicBezTo>
                    <a:cubicBezTo>
                      <a:pt x="155" y="474"/>
                      <a:pt x="71" y="390"/>
                      <a:pt x="63" y="286"/>
                    </a:cubicBezTo>
                    <a:cubicBezTo>
                      <a:pt x="54" y="167"/>
                      <a:pt x="142" y="63"/>
                      <a:pt x="260" y="53"/>
                    </a:cubicBezTo>
                    <a:close/>
                    <a:moveTo>
                      <a:pt x="279" y="1"/>
                    </a:moveTo>
                    <a:cubicBezTo>
                      <a:pt x="273" y="1"/>
                      <a:pt x="266" y="1"/>
                      <a:pt x="260" y="1"/>
                    </a:cubicBezTo>
                    <a:lnTo>
                      <a:pt x="258" y="1"/>
                    </a:lnTo>
                    <a:cubicBezTo>
                      <a:pt x="112" y="8"/>
                      <a:pt x="1" y="130"/>
                      <a:pt x="6" y="274"/>
                    </a:cubicBezTo>
                    <a:cubicBezTo>
                      <a:pt x="6" y="281"/>
                      <a:pt x="6" y="287"/>
                      <a:pt x="8" y="293"/>
                    </a:cubicBezTo>
                    <a:cubicBezTo>
                      <a:pt x="18" y="437"/>
                      <a:pt x="138" y="547"/>
                      <a:pt x="280" y="547"/>
                    </a:cubicBezTo>
                    <a:cubicBezTo>
                      <a:pt x="287" y="547"/>
                      <a:pt x="293" y="547"/>
                      <a:pt x="299" y="546"/>
                    </a:cubicBezTo>
                    <a:cubicBezTo>
                      <a:pt x="450" y="536"/>
                      <a:pt x="563" y="406"/>
                      <a:pt x="553" y="255"/>
                    </a:cubicBezTo>
                    <a:cubicBezTo>
                      <a:pt x="541" y="110"/>
                      <a:pt x="421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5141948" y="1562121"/>
                <a:ext cx="27252" cy="33992"/>
              </a:xfrm>
              <a:custGeom>
                <a:rect b="b" l="l" r="r" t="t"/>
                <a:pathLst>
                  <a:path extrusionOk="0" h="555" w="445">
                    <a:moveTo>
                      <a:pt x="26" y="0"/>
                    </a:moveTo>
                    <a:cubicBezTo>
                      <a:pt x="13" y="0"/>
                      <a:pt x="1" y="12"/>
                      <a:pt x="1" y="26"/>
                    </a:cubicBezTo>
                    <a:lnTo>
                      <a:pt x="1" y="319"/>
                    </a:lnTo>
                    <a:cubicBezTo>
                      <a:pt x="1" y="331"/>
                      <a:pt x="1" y="342"/>
                      <a:pt x="1" y="354"/>
                    </a:cubicBezTo>
                    <a:cubicBezTo>
                      <a:pt x="11" y="468"/>
                      <a:pt x="106" y="555"/>
                      <a:pt x="220" y="555"/>
                    </a:cubicBezTo>
                    <a:cubicBezTo>
                      <a:pt x="225" y="555"/>
                      <a:pt x="230" y="555"/>
                      <a:pt x="236" y="554"/>
                    </a:cubicBezTo>
                    <a:cubicBezTo>
                      <a:pt x="356" y="544"/>
                      <a:pt x="445" y="439"/>
                      <a:pt x="436" y="319"/>
                    </a:cubicBezTo>
                    <a:lnTo>
                      <a:pt x="436" y="26"/>
                    </a:lnTo>
                    <a:cubicBezTo>
                      <a:pt x="436" y="11"/>
                      <a:pt x="422" y="0"/>
                      <a:pt x="409" y="0"/>
                    </a:cubicBezTo>
                    <a:cubicBezTo>
                      <a:pt x="395" y="0"/>
                      <a:pt x="383" y="12"/>
                      <a:pt x="383" y="26"/>
                    </a:cubicBezTo>
                    <a:lnTo>
                      <a:pt x="383" y="319"/>
                    </a:lnTo>
                    <a:cubicBezTo>
                      <a:pt x="383" y="410"/>
                      <a:pt x="309" y="484"/>
                      <a:pt x="217" y="484"/>
                    </a:cubicBezTo>
                    <a:cubicBezTo>
                      <a:pt x="126" y="484"/>
                      <a:pt x="52" y="410"/>
                      <a:pt x="52" y="319"/>
                    </a:cubicBezTo>
                    <a:lnTo>
                      <a:pt x="52" y="26"/>
                    </a:lnTo>
                    <a:cubicBezTo>
                      <a:pt x="52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71"/>
              <p:cNvSpPr/>
              <p:nvPr/>
            </p:nvSpPr>
            <p:spPr>
              <a:xfrm>
                <a:off x="5183529" y="1561999"/>
                <a:ext cx="18556" cy="32767"/>
              </a:xfrm>
              <a:custGeom>
                <a:rect b="b" l="l" r="r" t="t"/>
                <a:pathLst>
                  <a:path extrusionOk="0" h="535" w="303">
                    <a:moveTo>
                      <a:pt x="275" y="1"/>
                    </a:moveTo>
                    <a:cubicBezTo>
                      <a:pt x="186" y="6"/>
                      <a:pt x="103" y="57"/>
                      <a:pt x="61" y="136"/>
                    </a:cubicBezTo>
                    <a:lnTo>
                      <a:pt x="54" y="150"/>
                    </a:lnTo>
                    <a:lnTo>
                      <a:pt x="54" y="32"/>
                    </a:lnTo>
                    <a:lnTo>
                      <a:pt x="54" y="30"/>
                    </a:lnTo>
                    <a:cubicBezTo>
                      <a:pt x="54" y="16"/>
                      <a:pt x="42" y="6"/>
                      <a:pt x="28" y="6"/>
                    </a:cubicBezTo>
                    <a:cubicBezTo>
                      <a:pt x="13" y="6"/>
                      <a:pt x="1" y="18"/>
                      <a:pt x="1" y="32"/>
                    </a:cubicBezTo>
                    <a:lnTo>
                      <a:pt x="4" y="508"/>
                    </a:lnTo>
                    <a:lnTo>
                      <a:pt x="4" y="510"/>
                    </a:lnTo>
                    <a:cubicBezTo>
                      <a:pt x="6" y="523"/>
                      <a:pt x="16" y="534"/>
                      <a:pt x="29" y="534"/>
                    </a:cubicBezTo>
                    <a:cubicBezTo>
                      <a:pt x="30" y="534"/>
                      <a:pt x="31" y="534"/>
                      <a:pt x="31" y="534"/>
                    </a:cubicBezTo>
                    <a:lnTo>
                      <a:pt x="33" y="534"/>
                    </a:lnTo>
                    <a:cubicBezTo>
                      <a:pt x="47" y="534"/>
                      <a:pt x="57" y="522"/>
                      <a:pt x="55" y="508"/>
                    </a:cubicBezTo>
                    <a:lnTo>
                      <a:pt x="55" y="273"/>
                    </a:lnTo>
                    <a:cubicBezTo>
                      <a:pt x="55" y="270"/>
                      <a:pt x="55" y="266"/>
                      <a:pt x="55" y="265"/>
                    </a:cubicBezTo>
                    <a:cubicBezTo>
                      <a:pt x="71" y="220"/>
                      <a:pt x="93" y="177"/>
                      <a:pt x="121" y="140"/>
                    </a:cubicBezTo>
                    <a:cubicBezTo>
                      <a:pt x="155" y="86"/>
                      <a:pt x="213" y="54"/>
                      <a:pt x="275" y="52"/>
                    </a:cubicBezTo>
                    <a:cubicBezTo>
                      <a:pt x="290" y="52"/>
                      <a:pt x="301" y="40"/>
                      <a:pt x="302" y="26"/>
                    </a:cubicBezTo>
                    <a:cubicBezTo>
                      <a:pt x="302" y="13"/>
                      <a:pt x="290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71"/>
              <p:cNvSpPr/>
              <p:nvPr/>
            </p:nvSpPr>
            <p:spPr>
              <a:xfrm>
                <a:off x="5230805" y="1562979"/>
                <a:ext cx="31722" cy="31542"/>
              </a:xfrm>
              <a:custGeom>
                <a:rect b="b" l="l" r="r" t="t"/>
                <a:pathLst>
                  <a:path extrusionOk="0" h="515" w="518">
                    <a:moveTo>
                      <a:pt x="261" y="5"/>
                    </a:moveTo>
                    <a:cubicBezTo>
                      <a:pt x="374" y="5"/>
                      <a:pt x="466" y="98"/>
                      <a:pt x="466" y="211"/>
                    </a:cubicBezTo>
                    <a:lnTo>
                      <a:pt x="57" y="211"/>
                    </a:lnTo>
                    <a:cubicBezTo>
                      <a:pt x="57" y="98"/>
                      <a:pt x="147" y="7"/>
                      <a:pt x="261" y="5"/>
                    </a:cubicBezTo>
                    <a:close/>
                    <a:moveTo>
                      <a:pt x="259" y="0"/>
                    </a:moveTo>
                    <a:cubicBezTo>
                      <a:pt x="118" y="0"/>
                      <a:pt x="3" y="112"/>
                      <a:pt x="0" y="254"/>
                    </a:cubicBezTo>
                    <a:cubicBezTo>
                      <a:pt x="2" y="396"/>
                      <a:pt x="118" y="513"/>
                      <a:pt x="261" y="514"/>
                    </a:cubicBezTo>
                    <a:cubicBezTo>
                      <a:pt x="350" y="513"/>
                      <a:pt x="430" y="468"/>
                      <a:pt x="477" y="393"/>
                    </a:cubicBezTo>
                    <a:cubicBezTo>
                      <a:pt x="483" y="379"/>
                      <a:pt x="478" y="364"/>
                      <a:pt x="466" y="355"/>
                    </a:cubicBezTo>
                    <a:cubicBezTo>
                      <a:pt x="462" y="353"/>
                      <a:pt x="458" y="352"/>
                      <a:pt x="454" y="352"/>
                    </a:cubicBezTo>
                    <a:cubicBezTo>
                      <a:pt x="446" y="352"/>
                      <a:pt x="438" y="356"/>
                      <a:pt x="434" y="364"/>
                    </a:cubicBezTo>
                    <a:cubicBezTo>
                      <a:pt x="398" y="424"/>
                      <a:pt x="331" y="461"/>
                      <a:pt x="261" y="461"/>
                    </a:cubicBezTo>
                    <a:cubicBezTo>
                      <a:pt x="147" y="460"/>
                      <a:pt x="57" y="369"/>
                      <a:pt x="53" y="256"/>
                    </a:cubicBezTo>
                    <a:lnTo>
                      <a:pt x="495" y="256"/>
                    </a:lnTo>
                    <a:cubicBezTo>
                      <a:pt x="507" y="256"/>
                      <a:pt x="518" y="245"/>
                      <a:pt x="518" y="233"/>
                    </a:cubicBezTo>
                    <a:cubicBezTo>
                      <a:pt x="504" y="103"/>
                      <a:pt x="396" y="2"/>
                      <a:pt x="266" y="0"/>
                    </a:cubicBezTo>
                    <a:cubicBezTo>
                      <a:pt x="264" y="0"/>
                      <a:pt x="26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71"/>
              <p:cNvSpPr/>
              <p:nvPr/>
            </p:nvSpPr>
            <p:spPr>
              <a:xfrm>
                <a:off x="5269814" y="1562121"/>
                <a:ext cx="25292" cy="32400"/>
              </a:xfrm>
              <a:custGeom>
                <a:rect b="b" l="l" r="r" t="t"/>
                <a:pathLst>
                  <a:path extrusionOk="0" h="529" w="413">
                    <a:moveTo>
                      <a:pt x="377" y="0"/>
                    </a:moveTo>
                    <a:cubicBezTo>
                      <a:pt x="369" y="0"/>
                      <a:pt x="361" y="4"/>
                      <a:pt x="356" y="11"/>
                    </a:cubicBezTo>
                    <a:lnTo>
                      <a:pt x="201" y="222"/>
                    </a:lnTo>
                    <a:lnTo>
                      <a:pt x="47" y="11"/>
                    </a:lnTo>
                    <a:cubicBezTo>
                      <a:pt x="42" y="6"/>
                      <a:pt x="35" y="3"/>
                      <a:pt x="29" y="3"/>
                    </a:cubicBezTo>
                    <a:cubicBezTo>
                      <a:pt x="23" y="3"/>
                      <a:pt x="16" y="6"/>
                      <a:pt x="11" y="11"/>
                    </a:cubicBezTo>
                    <a:cubicBezTo>
                      <a:pt x="1" y="21"/>
                      <a:pt x="1" y="36"/>
                      <a:pt x="11" y="47"/>
                    </a:cubicBezTo>
                    <a:lnTo>
                      <a:pt x="174" y="273"/>
                    </a:lnTo>
                    <a:lnTo>
                      <a:pt x="11" y="496"/>
                    </a:lnTo>
                    <a:cubicBezTo>
                      <a:pt x="6" y="506"/>
                      <a:pt x="8" y="518"/>
                      <a:pt x="16" y="527"/>
                    </a:cubicBezTo>
                    <a:cubicBezTo>
                      <a:pt x="19" y="528"/>
                      <a:pt x="21" y="528"/>
                      <a:pt x="24" y="528"/>
                    </a:cubicBezTo>
                    <a:cubicBezTo>
                      <a:pt x="26" y="528"/>
                      <a:pt x="29" y="528"/>
                      <a:pt x="32" y="527"/>
                    </a:cubicBezTo>
                    <a:cubicBezTo>
                      <a:pt x="40" y="527"/>
                      <a:pt x="49" y="522"/>
                      <a:pt x="52" y="515"/>
                    </a:cubicBezTo>
                    <a:lnTo>
                      <a:pt x="206" y="306"/>
                    </a:lnTo>
                    <a:lnTo>
                      <a:pt x="361" y="515"/>
                    </a:lnTo>
                    <a:cubicBezTo>
                      <a:pt x="366" y="523"/>
                      <a:pt x="375" y="527"/>
                      <a:pt x="383" y="527"/>
                    </a:cubicBezTo>
                    <a:cubicBezTo>
                      <a:pt x="386" y="528"/>
                      <a:pt x="388" y="528"/>
                      <a:pt x="391" y="528"/>
                    </a:cubicBezTo>
                    <a:cubicBezTo>
                      <a:pt x="393" y="528"/>
                      <a:pt x="395" y="528"/>
                      <a:pt x="397" y="527"/>
                    </a:cubicBezTo>
                    <a:lnTo>
                      <a:pt x="399" y="527"/>
                    </a:lnTo>
                    <a:cubicBezTo>
                      <a:pt x="409" y="518"/>
                      <a:pt x="412" y="501"/>
                      <a:pt x="404" y="489"/>
                    </a:cubicBezTo>
                    <a:lnTo>
                      <a:pt x="239" y="268"/>
                    </a:lnTo>
                    <a:lnTo>
                      <a:pt x="399" y="42"/>
                    </a:lnTo>
                    <a:cubicBezTo>
                      <a:pt x="407" y="30"/>
                      <a:pt x="404" y="14"/>
                      <a:pt x="393" y="6"/>
                    </a:cubicBezTo>
                    <a:cubicBezTo>
                      <a:pt x="388" y="2"/>
                      <a:pt x="382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5309803" y="1562121"/>
                <a:ext cx="31477" cy="46793"/>
              </a:xfrm>
              <a:custGeom>
                <a:rect b="b" l="l" r="r" t="t"/>
                <a:pathLst>
                  <a:path extrusionOk="0" h="764" w="514">
                    <a:moveTo>
                      <a:pt x="257" y="59"/>
                    </a:moveTo>
                    <a:cubicBezTo>
                      <a:pt x="259" y="59"/>
                      <a:pt x="261" y="59"/>
                      <a:pt x="263" y="59"/>
                    </a:cubicBezTo>
                    <a:cubicBezTo>
                      <a:pt x="376" y="60"/>
                      <a:pt x="467" y="155"/>
                      <a:pt x="464" y="268"/>
                    </a:cubicBezTo>
                    <a:cubicBezTo>
                      <a:pt x="464" y="379"/>
                      <a:pt x="373" y="472"/>
                      <a:pt x="260" y="472"/>
                    </a:cubicBezTo>
                    <a:cubicBezTo>
                      <a:pt x="147" y="472"/>
                      <a:pt x="56" y="381"/>
                      <a:pt x="56" y="268"/>
                    </a:cubicBezTo>
                    <a:lnTo>
                      <a:pt x="54" y="268"/>
                    </a:lnTo>
                    <a:lnTo>
                      <a:pt x="54" y="259"/>
                    </a:lnTo>
                    <a:cubicBezTo>
                      <a:pt x="57" y="148"/>
                      <a:pt x="147" y="59"/>
                      <a:pt x="257" y="59"/>
                    </a:cubicBezTo>
                    <a:close/>
                    <a:moveTo>
                      <a:pt x="28" y="0"/>
                    </a:moveTo>
                    <a:cubicBezTo>
                      <a:pt x="13" y="0"/>
                      <a:pt x="1" y="12"/>
                      <a:pt x="1" y="28"/>
                    </a:cubicBezTo>
                    <a:lnTo>
                      <a:pt x="1" y="278"/>
                    </a:lnTo>
                    <a:lnTo>
                      <a:pt x="1" y="736"/>
                    </a:lnTo>
                    <a:cubicBezTo>
                      <a:pt x="1" y="750"/>
                      <a:pt x="13" y="763"/>
                      <a:pt x="28" y="763"/>
                    </a:cubicBezTo>
                    <a:cubicBezTo>
                      <a:pt x="42" y="763"/>
                      <a:pt x="56" y="750"/>
                      <a:pt x="56" y="736"/>
                    </a:cubicBezTo>
                    <a:lnTo>
                      <a:pt x="56" y="429"/>
                    </a:lnTo>
                    <a:cubicBezTo>
                      <a:pt x="102" y="494"/>
                      <a:pt x="178" y="534"/>
                      <a:pt x="256" y="534"/>
                    </a:cubicBezTo>
                    <a:cubicBezTo>
                      <a:pt x="388" y="523"/>
                      <a:pt x="495" y="419"/>
                      <a:pt x="503" y="287"/>
                    </a:cubicBezTo>
                    <a:cubicBezTo>
                      <a:pt x="514" y="141"/>
                      <a:pt x="404" y="12"/>
                      <a:pt x="256" y="2"/>
                    </a:cubicBezTo>
                    <a:cubicBezTo>
                      <a:pt x="178" y="2"/>
                      <a:pt x="102" y="42"/>
                      <a:pt x="56" y="107"/>
                    </a:cubicBezTo>
                    <a:lnTo>
                      <a:pt x="56" y="28"/>
                    </a:lnTo>
                    <a:cubicBezTo>
                      <a:pt x="54" y="12"/>
                      <a:pt x="42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5350956" y="1562979"/>
                <a:ext cx="31784" cy="31542"/>
              </a:xfrm>
              <a:custGeom>
                <a:rect b="b" l="l" r="r" t="t"/>
                <a:pathLst>
                  <a:path extrusionOk="0" h="515" w="519">
                    <a:moveTo>
                      <a:pt x="265" y="36"/>
                    </a:moveTo>
                    <a:cubicBezTo>
                      <a:pt x="364" y="38"/>
                      <a:pt x="450" y="112"/>
                      <a:pt x="466" y="211"/>
                    </a:cubicBezTo>
                    <a:lnTo>
                      <a:pt x="56" y="211"/>
                    </a:lnTo>
                    <a:cubicBezTo>
                      <a:pt x="73" y="110"/>
                      <a:pt x="162" y="36"/>
                      <a:pt x="265" y="36"/>
                    </a:cubicBezTo>
                    <a:close/>
                    <a:moveTo>
                      <a:pt x="260" y="0"/>
                    </a:moveTo>
                    <a:cubicBezTo>
                      <a:pt x="119" y="0"/>
                      <a:pt x="4" y="112"/>
                      <a:pt x="1" y="254"/>
                    </a:cubicBezTo>
                    <a:cubicBezTo>
                      <a:pt x="3" y="396"/>
                      <a:pt x="118" y="513"/>
                      <a:pt x="260" y="514"/>
                    </a:cubicBezTo>
                    <a:cubicBezTo>
                      <a:pt x="349" y="514"/>
                      <a:pt x="430" y="468"/>
                      <a:pt x="476" y="393"/>
                    </a:cubicBezTo>
                    <a:cubicBezTo>
                      <a:pt x="484" y="381"/>
                      <a:pt x="481" y="364"/>
                      <a:pt x="469" y="357"/>
                    </a:cubicBezTo>
                    <a:cubicBezTo>
                      <a:pt x="464" y="354"/>
                      <a:pt x="459" y="352"/>
                      <a:pt x="454" y="352"/>
                    </a:cubicBezTo>
                    <a:cubicBezTo>
                      <a:pt x="446" y="352"/>
                      <a:pt x="437" y="356"/>
                      <a:pt x="433" y="364"/>
                    </a:cubicBezTo>
                    <a:cubicBezTo>
                      <a:pt x="397" y="424"/>
                      <a:pt x="332" y="461"/>
                      <a:pt x="260" y="461"/>
                    </a:cubicBezTo>
                    <a:cubicBezTo>
                      <a:pt x="147" y="460"/>
                      <a:pt x="56" y="369"/>
                      <a:pt x="52" y="256"/>
                    </a:cubicBezTo>
                    <a:lnTo>
                      <a:pt x="493" y="256"/>
                    </a:lnTo>
                    <a:cubicBezTo>
                      <a:pt x="494" y="256"/>
                      <a:pt x="495" y="256"/>
                      <a:pt x="496" y="256"/>
                    </a:cubicBezTo>
                    <a:cubicBezTo>
                      <a:pt x="508" y="256"/>
                      <a:pt x="517" y="246"/>
                      <a:pt x="519" y="233"/>
                    </a:cubicBezTo>
                    <a:cubicBezTo>
                      <a:pt x="505" y="103"/>
                      <a:pt x="397" y="2"/>
                      <a:pt x="267" y="0"/>
                    </a:cubicBezTo>
                    <a:cubicBezTo>
                      <a:pt x="265" y="0"/>
                      <a:pt x="262" y="0"/>
                      <a:pt x="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5392659" y="1561999"/>
                <a:ext cx="18433" cy="32767"/>
              </a:xfrm>
              <a:custGeom>
                <a:rect b="b" l="l" r="r" t="t"/>
                <a:pathLst>
                  <a:path extrusionOk="0" h="535" w="301">
                    <a:moveTo>
                      <a:pt x="275" y="1"/>
                    </a:moveTo>
                    <a:cubicBezTo>
                      <a:pt x="184" y="4"/>
                      <a:pt x="102" y="56"/>
                      <a:pt x="61" y="136"/>
                    </a:cubicBezTo>
                    <a:cubicBezTo>
                      <a:pt x="57" y="141"/>
                      <a:pt x="54" y="145"/>
                      <a:pt x="52" y="148"/>
                    </a:cubicBezTo>
                    <a:lnTo>
                      <a:pt x="52" y="32"/>
                    </a:lnTo>
                    <a:cubicBezTo>
                      <a:pt x="52" y="18"/>
                      <a:pt x="42" y="6"/>
                      <a:pt x="28" y="6"/>
                    </a:cubicBezTo>
                    <a:lnTo>
                      <a:pt x="26" y="6"/>
                    </a:lnTo>
                    <a:cubicBezTo>
                      <a:pt x="11" y="6"/>
                      <a:pt x="1" y="18"/>
                      <a:pt x="1" y="32"/>
                    </a:cubicBezTo>
                    <a:lnTo>
                      <a:pt x="2" y="508"/>
                    </a:lnTo>
                    <a:lnTo>
                      <a:pt x="2" y="510"/>
                    </a:lnTo>
                    <a:cubicBezTo>
                      <a:pt x="4" y="523"/>
                      <a:pt x="14" y="534"/>
                      <a:pt x="27" y="534"/>
                    </a:cubicBezTo>
                    <a:cubicBezTo>
                      <a:pt x="28" y="534"/>
                      <a:pt x="29" y="534"/>
                      <a:pt x="30" y="534"/>
                    </a:cubicBezTo>
                    <a:cubicBezTo>
                      <a:pt x="43" y="534"/>
                      <a:pt x="55" y="522"/>
                      <a:pt x="55" y="508"/>
                    </a:cubicBezTo>
                    <a:lnTo>
                      <a:pt x="55" y="273"/>
                    </a:lnTo>
                    <a:cubicBezTo>
                      <a:pt x="54" y="270"/>
                      <a:pt x="54" y="266"/>
                      <a:pt x="55" y="265"/>
                    </a:cubicBezTo>
                    <a:cubicBezTo>
                      <a:pt x="69" y="220"/>
                      <a:pt x="91" y="177"/>
                      <a:pt x="119" y="140"/>
                    </a:cubicBezTo>
                    <a:cubicBezTo>
                      <a:pt x="153" y="86"/>
                      <a:pt x="211" y="54"/>
                      <a:pt x="275" y="52"/>
                    </a:cubicBezTo>
                    <a:cubicBezTo>
                      <a:pt x="289" y="52"/>
                      <a:pt x="299" y="40"/>
                      <a:pt x="301" y="26"/>
                    </a:cubicBezTo>
                    <a:cubicBezTo>
                      <a:pt x="301" y="13"/>
                      <a:pt x="28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5421931" y="1551832"/>
                <a:ext cx="3674" cy="43547"/>
              </a:xfrm>
              <a:custGeom>
                <a:rect b="b" l="l" r="r" t="t"/>
                <a:pathLst>
                  <a:path extrusionOk="0" h="711" w="60">
                    <a:moveTo>
                      <a:pt x="28" y="0"/>
                    </a:moveTo>
                    <a:cubicBezTo>
                      <a:pt x="15" y="0"/>
                      <a:pt x="3" y="12"/>
                      <a:pt x="3" y="26"/>
                    </a:cubicBezTo>
                    <a:lnTo>
                      <a:pt x="3" y="52"/>
                    </a:lnTo>
                    <a:cubicBezTo>
                      <a:pt x="1" y="55"/>
                      <a:pt x="1" y="60"/>
                      <a:pt x="3" y="64"/>
                    </a:cubicBezTo>
                    <a:cubicBezTo>
                      <a:pt x="6" y="76"/>
                      <a:pt x="16" y="85"/>
                      <a:pt x="29" y="85"/>
                    </a:cubicBezTo>
                    <a:cubicBezTo>
                      <a:pt x="31" y="85"/>
                      <a:pt x="33" y="85"/>
                      <a:pt x="35" y="84"/>
                    </a:cubicBezTo>
                    <a:cubicBezTo>
                      <a:pt x="51" y="81"/>
                      <a:pt x="59" y="66"/>
                      <a:pt x="56" y="52"/>
                    </a:cubicBezTo>
                    <a:lnTo>
                      <a:pt x="56" y="26"/>
                    </a:lnTo>
                    <a:cubicBezTo>
                      <a:pt x="56" y="11"/>
                      <a:pt x="44" y="0"/>
                      <a:pt x="28" y="0"/>
                    </a:cubicBezTo>
                    <a:close/>
                    <a:moveTo>
                      <a:pt x="31" y="175"/>
                    </a:moveTo>
                    <a:cubicBezTo>
                      <a:pt x="30" y="175"/>
                      <a:pt x="29" y="175"/>
                      <a:pt x="28" y="175"/>
                    </a:cubicBezTo>
                    <a:cubicBezTo>
                      <a:pt x="15" y="175"/>
                      <a:pt x="3" y="186"/>
                      <a:pt x="3" y="201"/>
                    </a:cubicBezTo>
                    <a:lnTo>
                      <a:pt x="3" y="684"/>
                    </a:lnTo>
                    <a:cubicBezTo>
                      <a:pt x="3" y="698"/>
                      <a:pt x="15" y="708"/>
                      <a:pt x="28" y="710"/>
                    </a:cubicBezTo>
                    <a:cubicBezTo>
                      <a:pt x="44" y="710"/>
                      <a:pt x="56" y="698"/>
                      <a:pt x="56" y="684"/>
                    </a:cubicBezTo>
                    <a:lnTo>
                      <a:pt x="56" y="201"/>
                    </a:lnTo>
                    <a:lnTo>
                      <a:pt x="56" y="199"/>
                    </a:lnTo>
                    <a:cubicBezTo>
                      <a:pt x="56" y="185"/>
                      <a:pt x="44" y="175"/>
                      <a:pt x="31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5438466" y="1562979"/>
                <a:ext cx="31722" cy="31542"/>
              </a:xfrm>
              <a:custGeom>
                <a:rect b="b" l="l" r="r" t="t"/>
                <a:pathLst>
                  <a:path extrusionOk="0" h="515" w="518">
                    <a:moveTo>
                      <a:pt x="262" y="36"/>
                    </a:moveTo>
                    <a:cubicBezTo>
                      <a:pt x="263" y="36"/>
                      <a:pt x="265" y="36"/>
                      <a:pt x="266" y="36"/>
                    </a:cubicBezTo>
                    <a:cubicBezTo>
                      <a:pt x="365" y="38"/>
                      <a:pt x="451" y="112"/>
                      <a:pt x="466" y="211"/>
                    </a:cubicBezTo>
                    <a:lnTo>
                      <a:pt x="57" y="211"/>
                    </a:lnTo>
                    <a:cubicBezTo>
                      <a:pt x="74" y="111"/>
                      <a:pt x="160" y="36"/>
                      <a:pt x="262" y="36"/>
                    </a:cubicBezTo>
                    <a:close/>
                    <a:moveTo>
                      <a:pt x="258" y="0"/>
                    </a:moveTo>
                    <a:cubicBezTo>
                      <a:pt x="118" y="0"/>
                      <a:pt x="3" y="112"/>
                      <a:pt x="0" y="254"/>
                    </a:cubicBezTo>
                    <a:cubicBezTo>
                      <a:pt x="2" y="396"/>
                      <a:pt x="117" y="511"/>
                      <a:pt x="259" y="514"/>
                    </a:cubicBezTo>
                    <a:cubicBezTo>
                      <a:pt x="348" y="514"/>
                      <a:pt x="430" y="468"/>
                      <a:pt x="477" y="393"/>
                    </a:cubicBezTo>
                    <a:cubicBezTo>
                      <a:pt x="483" y="379"/>
                      <a:pt x="478" y="364"/>
                      <a:pt x="466" y="355"/>
                    </a:cubicBezTo>
                    <a:cubicBezTo>
                      <a:pt x="462" y="353"/>
                      <a:pt x="458" y="352"/>
                      <a:pt x="453" y="352"/>
                    </a:cubicBezTo>
                    <a:cubicBezTo>
                      <a:pt x="445" y="352"/>
                      <a:pt x="437" y="356"/>
                      <a:pt x="432" y="364"/>
                    </a:cubicBezTo>
                    <a:cubicBezTo>
                      <a:pt x="396" y="424"/>
                      <a:pt x="329" y="461"/>
                      <a:pt x="259" y="461"/>
                    </a:cubicBezTo>
                    <a:cubicBezTo>
                      <a:pt x="146" y="460"/>
                      <a:pt x="55" y="369"/>
                      <a:pt x="51" y="256"/>
                    </a:cubicBezTo>
                    <a:lnTo>
                      <a:pt x="492" y="256"/>
                    </a:lnTo>
                    <a:cubicBezTo>
                      <a:pt x="493" y="256"/>
                      <a:pt x="494" y="256"/>
                      <a:pt x="495" y="256"/>
                    </a:cubicBezTo>
                    <a:cubicBezTo>
                      <a:pt x="507" y="256"/>
                      <a:pt x="516" y="246"/>
                      <a:pt x="518" y="233"/>
                    </a:cubicBezTo>
                    <a:cubicBezTo>
                      <a:pt x="504" y="103"/>
                      <a:pt x="396" y="2"/>
                      <a:pt x="264" y="0"/>
                    </a:cubicBezTo>
                    <a:cubicBezTo>
                      <a:pt x="262" y="0"/>
                      <a:pt x="260" y="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5482313" y="1562550"/>
                <a:ext cx="26762" cy="32706"/>
              </a:xfrm>
              <a:custGeom>
                <a:rect b="b" l="l" r="r" t="t"/>
                <a:pathLst>
                  <a:path extrusionOk="0" h="534" w="437">
                    <a:moveTo>
                      <a:pt x="211" y="0"/>
                    </a:moveTo>
                    <a:cubicBezTo>
                      <a:pt x="150" y="0"/>
                      <a:pt x="92" y="29"/>
                      <a:pt x="52" y="77"/>
                    </a:cubicBezTo>
                    <a:lnTo>
                      <a:pt x="52" y="26"/>
                    </a:lnTo>
                    <a:cubicBezTo>
                      <a:pt x="52" y="11"/>
                      <a:pt x="40" y="0"/>
                      <a:pt x="26" y="0"/>
                    </a:cubicBezTo>
                    <a:cubicBezTo>
                      <a:pt x="13" y="0"/>
                      <a:pt x="1" y="11"/>
                      <a:pt x="1" y="26"/>
                    </a:cubicBezTo>
                    <a:lnTo>
                      <a:pt x="1" y="516"/>
                    </a:lnTo>
                    <a:cubicBezTo>
                      <a:pt x="4" y="523"/>
                      <a:pt x="11" y="528"/>
                      <a:pt x="18" y="530"/>
                    </a:cubicBezTo>
                    <a:cubicBezTo>
                      <a:pt x="26" y="530"/>
                      <a:pt x="33" y="527"/>
                      <a:pt x="38" y="521"/>
                    </a:cubicBezTo>
                    <a:cubicBezTo>
                      <a:pt x="38" y="516"/>
                      <a:pt x="38" y="513"/>
                      <a:pt x="38" y="509"/>
                    </a:cubicBezTo>
                    <a:lnTo>
                      <a:pt x="38" y="215"/>
                    </a:lnTo>
                    <a:cubicBezTo>
                      <a:pt x="40" y="124"/>
                      <a:pt x="114" y="50"/>
                      <a:pt x="205" y="48"/>
                    </a:cubicBezTo>
                    <a:cubicBezTo>
                      <a:pt x="295" y="48"/>
                      <a:pt x="369" y="122"/>
                      <a:pt x="369" y="215"/>
                    </a:cubicBezTo>
                    <a:lnTo>
                      <a:pt x="383" y="508"/>
                    </a:lnTo>
                    <a:cubicBezTo>
                      <a:pt x="383" y="521"/>
                      <a:pt x="395" y="533"/>
                      <a:pt x="409" y="533"/>
                    </a:cubicBezTo>
                    <a:lnTo>
                      <a:pt x="412" y="533"/>
                    </a:lnTo>
                    <a:cubicBezTo>
                      <a:pt x="424" y="532"/>
                      <a:pt x="436" y="521"/>
                      <a:pt x="434" y="508"/>
                    </a:cubicBezTo>
                    <a:lnTo>
                      <a:pt x="434" y="216"/>
                    </a:lnTo>
                    <a:cubicBezTo>
                      <a:pt x="434" y="96"/>
                      <a:pt x="337" y="0"/>
                      <a:pt x="217" y="0"/>
                    </a:cubicBezTo>
                    <a:cubicBezTo>
                      <a:pt x="215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71"/>
              <p:cNvSpPr/>
              <p:nvPr/>
            </p:nvSpPr>
            <p:spPr>
              <a:xfrm>
                <a:off x="5520219" y="1562121"/>
                <a:ext cx="27864" cy="32277"/>
              </a:xfrm>
              <a:custGeom>
                <a:rect b="b" l="l" r="r" t="t"/>
                <a:pathLst>
                  <a:path extrusionOk="0" h="527" w="455">
                    <a:moveTo>
                      <a:pt x="273" y="0"/>
                    </a:moveTo>
                    <a:cubicBezTo>
                      <a:pt x="124" y="0"/>
                      <a:pt x="4" y="119"/>
                      <a:pt x="1" y="268"/>
                    </a:cubicBezTo>
                    <a:cubicBezTo>
                      <a:pt x="7" y="412"/>
                      <a:pt x="126" y="527"/>
                      <a:pt x="269" y="527"/>
                    </a:cubicBezTo>
                    <a:cubicBezTo>
                      <a:pt x="271" y="527"/>
                      <a:pt x="273" y="527"/>
                      <a:pt x="275" y="527"/>
                    </a:cubicBezTo>
                    <a:cubicBezTo>
                      <a:pt x="277" y="527"/>
                      <a:pt x="280" y="527"/>
                      <a:pt x="282" y="527"/>
                    </a:cubicBezTo>
                    <a:cubicBezTo>
                      <a:pt x="341" y="527"/>
                      <a:pt x="397" y="506"/>
                      <a:pt x="443" y="470"/>
                    </a:cubicBezTo>
                    <a:cubicBezTo>
                      <a:pt x="445" y="470"/>
                      <a:pt x="445" y="468"/>
                      <a:pt x="445" y="468"/>
                    </a:cubicBezTo>
                    <a:cubicBezTo>
                      <a:pt x="455" y="458"/>
                      <a:pt x="453" y="441"/>
                      <a:pt x="443" y="432"/>
                    </a:cubicBezTo>
                    <a:cubicBezTo>
                      <a:pt x="438" y="428"/>
                      <a:pt x="432" y="426"/>
                      <a:pt x="426" y="426"/>
                    </a:cubicBezTo>
                    <a:cubicBezTo>
                      <a:pt x="420" y="426"/>
                      <a:pt x="414" y="428"/>
                      <a:pt x="409" y="432"/>
                    </a:cubicBezTo>
                    <a:cubicBezTo>
                      <a:pt x="369" y="463"/>
                      <a:pt x="321" y="479"/>
                      <a:pt x="271" y="479"/>
                    </a:cubicBezTo>
                    <a:lnTo>
                      <a:pt x="237" y="479"/>
                    </a:lnTo>
                    <a:cubicBezTo>
                      <a:pt x="119" y="468"/>
                      <a:pt x="30" y="366"/>
                      <a:pt x="40" y="247"/>
                    </a:cubicBezTo>
                    <a:cubicBezTo>
                      <a:pt x="48" y="133"/>
                      <a:pt x="144" y="48"/>
                      <a:pt x="255" y="48"/>
                    </a:cubicBezTo>
                    <a:cubicBezTo>
                      <a:pt x="261" y="48"/>
                      <a:pt x="266" y="48"/>
                      <a:pt x="271" y="48"/>
                    </a:cubicBezTo>
                    <a:cubicBezTo>
                      <a:pt x="321" y="48"/>
                      <a:pt x="369" y="66"/>
                      <a:pt x="409" y="96"/>
                    </a:cubicBezTo>
                    <a:cubicBezTo>
                      <a:pt x="414" y="101"/>
                      <a:pt x="420" y="103"/>
                      <a:pt x="426" y="103"/>
                    </a:cubicBezTo>
                    <a:cubicBezTo>
                      <a:pt x="432" y="103"/>
                      <a:pt x="438" y="101"/>
                      <a:pt x="443" y="96"/>
                    </a:cubicBezTo>
                    <a:lnTo>
                      <a:pt x="445" y="96"/>
                    </a:lnTo>
                    <a:cubicBezTo>
                      <a:pt x="453" y="86"/>
                      <a:pt x="453" y="69"/>
                      <a:pt x="443" y="59"/>
                    </a:cubicBezTo>
                    <a:cubicBezTo>
                      <a:pt x="395" y="21"/>
                      <a:pt x="335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71"/>
              <p:cNvSpPr/>
              <p:nvPr/>
            </p:nvSpPr>
            <p:spPr>
              <a:xfrm>
                <a:off x="5557269" y="1562979"/>
                <a:ext cx="31784" cy="32277"/>
              </a:xfrm>
              <a:custGeom>
                <a:rect b="b" l="l" r="r" t="t"/>
                <a:pathLst>
                  <a:path extrusionOk="0" h="527" w="519">
                    <a:moveTo>
                      <a:pt x="266" y="36"/>
                    </a:moveTo>
                    <a:cubicBezTo>
                      <a:pt x="366" y="38"/>
                      <a:pt x="450" y="112"/>
                      <a:pt x="467" y="211"/>
                    </a:cubicBezTo>
                    <a:lnTo>
                      <a:pt x="58" y="211"/>
                    </a:lnTo>
                    <a:cubicBezTo>
                      <a:pt x="75" y="110"/>
                      <a:pt x="163" y="36"/>
                      <a:pt x="266" y="36"/>
                    </a:cubicBezTo>
                    <a:close/>
                    <a:moveTo>
                      <a:pt x="260" y="0"/>
                    </a:moveTo>
                    <a:cubicBezTo>
                      <a:pt x="119" y="0"/>
                      <a:pt x="4" y="112"/>
                      <a:pt x="1" y="254"/>
                    </a:cubicBezTo>
                    <a:cubicBezTo>
                      <a:pt x="1" y="257"/>
                      <a:pt x="1" y="261"/>
                      <a:pt x="1" y="264"/>
                    </a:cubicBezTo>
                    <a:cubicBezTo>
                      <a:pt x="2" y="410"/>
                      <a:pt x="121" y="526"/>
                      <a:pt x="266" y="526"/>
                    </a:cubicBezTo>
                    <a:cubicBezTo>
                      <a:pt x="356" y="521"/>
                      <a:pt x="434" y="472"/>
                      <a:pt x="477" y="393"/>
                    </a:cubicBezTo>
                    <a:cubicBezTo>
                      <a:pt x="484" y="381"/>
                      <a:pt x="481" y="364"/>
                      <a:pt x="469" y="355"/>
                    </a:cubicBezTo>
                    <a:cubicBezTo>
                      <a:pt x="465" y="353"/>
                      <a:pt x="460" y="352"/>
                      <a:pt x="456" y="352"/>
                    </a:cubicBezTo>
                    <a:cubicBezTo>
                      <a:pt x="447" y="352"/>
                      <a:pt x="439" y="356"/>
                      <a:pt x="434" y="364"/>
                    </a:cubicBezTo>
                    <a:cubicBezTo>
                      <a:pt x="397" y="424"/>
                      <a:pt x="332" y="461"/>
                      <a:pt x="261" y="461"/>
                    </a:cubicBezTo>
                    <a:cubicBezTo>
                      <a:pt x="148" y="460"/>
                      <a:pt x="56" y="369"/>
                      <a:pt x="54" y="256"/>
                    </a:cubicBezTo>
                    <a:lnTo>
                      <a:pt x="494" y="256"/>
                    </a:lnTo>
                    <a:cubicBezTo>
                      <a:pt x="508" y="256"/>
                      <a:pt x="518" y="245"/>
                      <a:pt x="518" y="233"/>
                    </a:cubicBezTo>
                    <a:cubicBezTo>
                      <a:pt x="505" y="103"/>
                      <a:pt x="397" y="2"/>
                      <a:pt x="266" y="0"/>
                    </a:cubicBezTo>
                    <a:cubicBezTo>
                      <a:pt x="264" y="0"/>
                      <a:pt x="262" y="0"/>
                      <a:pt x="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71"/>
              <p:cNvSpPr/>
              <p:nvPr/>
            </p:nvSpPr>
            <p:spPr>
              <a:xfrm>
                <a:off x="4675493" y="3455148"/>
                <a:ext cx="65588" cy="47099"/>
              </a:xfrm>
              <a:custGeom>
                <a:rect b="b" l="l" r="r" t="t"/>
                <a:pathLst>
                  <a:path extrusionOk="0" h="769" w="1071">
                    <a:moveTo>
                      <a:pt x="1041" y="1"/>
                    </a:moveTo>
                    <a:cubicBezTo>
                      <a:pt x="1030" y="1"/>
                      <a:pt x="1021" y="7"/>
                      <a:pt x="1016" y="17"/>
                    </a:cubicBezTo>
                    <a:lnTo>
                      <a:pt x="743" y="667"/>
                    </a:lnTo>
                    <a:lnTo>
                      <a:pt x="549" y="208"/>
                    </a:lnTo>
                    <a:cubicBezTo>
                      <a:pt x="544" y="197"/>
                      <a:pt x="534" y="190"/>
                      <a:pt x="522" y="190"/>
                    </a:cubicBezTo>
                    <a:cubicBezTo>
                      <a:pt x="512" y="190"/>
                      <a:pt x="503" y="197"/>
                      <a:pt x="498" y="208"/>
                    </a:cubicBezTo>
                    <a:lnTo>
                      <a:pt x="303" y="66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54" y="21"/>
                    </a:lnTo>
                    <a:cubicBezTo>
                      <a:pt x="50" y="11"/>
                      <a:pt x="42" y="6"/>
                      <a:pt x="32" y="6"/>
                    </a:cubicBezTo>
                    <a:cubicBezTo>
                      <a:pt x="28" y="6"/>
                      <a:pt x="24" y="7"/>
                      <a:pt x="20" y="9"/>
                    </a:cubicBezTo>
                    <a:cubicBezTo>
                      <a:pt x="6" y="14"/>
                      <a:pt x="1" y="29"/>
                      <a:pt x="6" y="43"/>
                    </a:cubicBezTo>
                    <a:lnTo>
                      <a:pt x="301" y="742"/>
                    </a:lnTo>
                    <a:cubicBezTo>
                      <a:pt x="301" y="748"/>
                      <a:pt x="301" y="753"/>
                      <a:pt x="301" y="756"/>
                    </a:cubicBezTo>
                    <a:cubicBezTo>
                      <a:pt x="303" y="757"/>
                      <a:pt x="306" y="757"/>
                      <a:pt x="309" y="757"/>
                    </a:cubicBezTo>
                    <a:cubicBezTo>
                      <a:pt x="312" y="757"/>
                      <a:pt x="315" y="757"/>
                      <a:pt x="318" y="756"/>
                    </a:cubicBezTo>
                    <a:cubicBezTo>
                      <a:pt x="321" y="757"/>
                      <a:pt x="323" y="757"/>
                      <a:pt x="326" y="757"/>
                    </a:cubicBezTo>
                    <a:cubicBezTo>
                      <a:pt x="328" y="757"/>
                      <a:pt x="331" y="757"/>
                      <a:pt x="333" y="756"/>
                    </a:cubicBezTo>
                    <a:cubicBezTo>
                      <a:pt x="333" y="754"/>
                      <a:pt x="333" y="751"/>
                      <a:pt x="333" y="749"/>
                    </a:cubicBezTo>
                    <a:lnTo>
                      <a:pt x="539" y="305"/>
                    </a:lnTo>
                    <a:lnTo>
                      <a:pt x="733" y="768"/>
                    </a:lnTo>
                    <a:lnTo>
                      <a:pt x="747" y="768"/>
                    </a:lnTo>
                    <a:cubicBezTo>
                      <a:pt x="757" y="766"/>
                      <a:pt x="765" y="760"/>
                      <a:pt x="769" y="749"/>
                    </a:cubicBezTo>
                    <a:lnTo>
                      <a:pt x="1064" y="38"/>
                    </a:lnTo>
                    <a:lnTo>
                      <a:pt x="1065" y="38"/>
                    </a:lnTo>
                    <a:cubicBezTo>
                      <a:pt x="1071" y="24"/>
                      <a:pt x="1065" y="9"/>
                      <a:pt x="1052" y="4"/>
                    </a:cubicBezTo>
                    <a:cubicBezTo>
                      <a:pt x="1048" y="2"/>
                      <a:pt x="1044" y="1"/>
                      <a:pt x="1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71"/>
              <p:cNvSpPr/>
              <p:nvPr/>
            </p:nvSpPr>
            <p:spPr>
              <a:xfrm>
                <a:off x="4750388" y="3454169"/>
                <a:ext cx="27436" cy="46916"/>
              </a:xfrm>
              <a:custGeom>
                <a:rect b="b" l="l" r="r" t="t"/>
                <a:pathLst>
                  <a:path extrusionOk="0" h="766" w="448">
                    <a:moveTo>
                      <a:pt x="29" y="1"/>
                    </a:moveTo>
                    <a:cubicBezTo>
                      <a:pt x="14" y="1"/>
                      <a:pt x="2" y="14"/>
                      <a:pt x="2" y="28"/>
                    </a:cubicBezTo>
                    <a:lnTo>
                      <a:pt x="2" y="740"/>
                    </a:lnTo>
                    <a:cubicBezTo>
                      <a:pt x="0" y="743"/>
                      <a:pt x="0" y="745"/>
                      <a:pt x="2" y="748"/>
                    </a:cubicBezTo>
                    <a:lnTo>
                      <a:pt x="2" y="758"/>
                    </a:lnTo>
                    <a:cubicBezTo>
                      <a:pt x="7" y="764"/>
                      <a:pt x="16" y="765"/>
                      <a:pt x="24" y="765"/>
                    </a:cubicBezTo>
                    <a:lnTo>
                      <a:pt x="29" y="765"/>
                    </a:lnTo>
                    <a:cubicBezTo>
                      <a:pt x="38" y="765"/>
                      <a:pt x="45" y="760"/>
                      <a:pt x="46" y="753"/>
                    </a:cubicBezTo>
                    <a:lnTo>
                      <a:pt x="46" y="453"/>
                    </a:lnTo>
                    <a:cubicBezTo>
                      <a:pt x="46" y="361"/>
                      <a:pt x="122" y="285"/>
                      <a:pt x="216" y="285"/>
                    </a:cubicBezTo>
                    <a:cubicBezTo>
                      <a:pt x="217" y="285"/>
                      <a:pt x="218" y="285"/>
                      <a:pt x="219" y="285"/>
                    </a:cubicBezTo>
                    <a:cubicBezTo>
                      <a:pt x="310" y="285"/>
                      <a:pt x="384" y="362"/>
                      <a:pt x="384" y="453"/>
                    </a:cubicBezTo>
                    <a:lnTo>
                      <a:pt x="394" y="740"/>
                    </a:lnTo>
                    <a:cubicBezTo>
                      <a:pt x="394" y="753"/>
                      <a:pt x="406" y="765"/>
                      <a:pt x="420" y="765"/>
                    </a:cubicBezTo>
                    <a:lnTo>
                      <a:pt x="422" y="765"/>
                    </a:lnTo>
                    <a:cubicBezTo>
                      <a:pt x="436" y="765"/>
                      <a:pt x="448" y="755"/>
                      <a:pt x="448" y="740"/>
                    </a:cubicBezTo>
                    <a:lnTo>
                      <a:pt x="448" y="443"/>
                    </a:lnTo>
                    <a:cubicBezTo>
                      <a:pt x="448" y="440"/>
                      <a:pt x="448" y="436"/>
                      <a:pt x="448" y="433"/>
                    </a:cubicBezTo>
                    <a:cubicBezTo>
                      <a:pt x="441" y="318"/>
                      <a:pt x="347" y="230"/>
                      <a:pt x="233" y="230"/>
                    </a:cubicBezTo>
                    <a:cubicBezTo>
                      <a:pt x="230" y="230"/>
                      <a:pt x="226" y="230"/>
                      <a:pt x="223" y="230"/>
                    </a:cubicBezTo>
                    <a:cubicBezTo>
                      <a:pt x="160" y="230"/>
                      <a:pt x="98" y="260"/>
                      <a:pt x="57" y="309"/>
                    </a:cubicBezTo>
                    <a:lnTo>
                      <a:pt x="57" y="28"/>
                    </a:lnTo>
                    <a:cubicBezTo>
                      <a:pt x="55" y="14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71"/>
              <p:cNvSpPr/>
              <p:nvPr/>
            </p:nvSpPr>
            <p:spPr>
              <a:xfrm>
                <a:off x="4790867" y="3468867"/>
                <a:ext cx="30436" cy="32951"/>
              </a:xfrm>
              <a:custGeom>
                <a:rect b="b" l="l" r="r" t="t"/>
                <a:pathLst>
                  <a:path extrusionOk="0" h="538" w="497">
                    <a:moveTo>
                      <a:pt x="245" y="84"/>
                    </a:moveTo>
                    <a:cubicBezTo>
                      <a:pt x="349" y="84"/>
                      <a:pt x="437" y="164"/>
                      <a:pt x="445" y="270"/>
                    </a:cubicBezTo>
                    <a:lnTo>
                      <a:pt x="440" y="270"/>
                    </a:lnTo>
                    <a:cubicBezTo>
                      <a:pt x="445" y="383"/>
                      <a:pt x="357" y="479"/>
                      <a:pt x="244" y="484"/>
                    </a:cubicBezTo>
                    <a:cubicBezTo>
                      <a:pt x="140" y="484"/>
                      <a:pt x="52" y="404"/>
                      <a:pt x="44" y="299"/>
                    </a:cubicBezTo>
                    <a:cubicBezTo>
                      <a:pt x="35" y="189"/>
                      <a:pt x="119" y="93"/>
                      <a:pt x="229" y="85"/>
                    </a:cubicBezTo>
                    <a:cubicBezTo>
                      <a:pt x="234" y="84"/>
                      <a:pt x="240" y="84"/>
                      <a:pt x="245" y="84"/>
                    </a:cubicBezTo>
                    <a:close/>
                    <a:moveTo>
                      <a:pt x="469" y="1"/>
                    </a:moveTo>
                    <a:cubicBezTo>
                      <a:pt x="455" y="2"/>
                      <a:pt x="443" y="14"/>
                      <a:pt x="445" y="28"/>
                    </a:cubicBezTo>
                    <a:lnTo>
                      <a:pt x="445" y="107"/>
                    </a:lnTo>
                    <a:cubicBezTo>
                      <a:pt x="399" y="42"/>
                      <a:pt x="323" y="2"/>
                      <a:pt x="244" y="2"/>
                    </a:cubicBezTo>
                    <a:cubicBezTo>
                      <a:pt x="136" y="23"/>
                      <a:pt x="52" y="107"/>
                      <a:pt x="30" y="215"/>
                    </a:cubicBezTo>
                    <a:cubicBezTo>
                      <a:pt x="1" y="362"/>
                      <a:pt x="97" y="506"/>
                      <a:pt x="244" y="537"/>
                    </a:cubicBezTo>
                    <a:cubicBezTo>
                      <a:pt x="323" y="536"/>
                      <a:pt x="399" y="496"/>
                      <a:pt x="445" y="431"/>
                    </a:cubicBezTo>
                    <a:lnTo>
                      <a:pt x="445" y="512"/>
                    </a:lnTo>
                    <a:cubicBezTo>
                      <a:pt x="445" y="525"/>
                      <a:pt x="457" y="536"/>
                      <a:pt x="471" y="537"/>
                    </a:cubicBezTo>
                    <a:cubicBezTo>
                      <a:pt x="484" y="537"/>
                      <a:pt x="496" y="525"/>
                      <a:pt x="496" y="512"/>
                    </a:cubicBezTo>
                    <a:lnTo>
                      <a:pt x="496" y="30"/>
                    </a:lnTo>
                    <a:cubicBezTo>
                      <a:pt x="496" y="28"/>
                      <a:pt x="496" y="28"/>
                      <a:pt x="496" y="28"/>
                    </a:cubicBezTo>
                    <a:cubicBezTo>
                      <a:pt x="496" y="13"/>
                      <a:pt x="484" y="1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71"/>
              <p:cNvSpPr/>
              <p:nvPr/>
            </p:nvSpPr>
            <p:spPr>
              <a:xfrm>
                <a:off x="4831407" y="3455210"/>
                <a:ext cx="15004" cy="46609"/>
              </a:xfrm>
              <a:custGeom>
                <a:rect b="b" l="l" r="r" t="t"/>
                <a:pathLst>
                  <a:path extrusionOk="0" h="761" w="245">
                    <a:moveTo>
                      <a:pt x="121" y="1"/>
                    </a:moveTo>
                    <a:cubicBezTo>
                      <a:pt x="105" y="1"/>
                      <a:pt x="95" y="13"/>
                      <a:pt x="93" y="27"/>
                    </a:cubicBezTo>
                    <a:lnTo>
                      <a:pt x="93" y="225"/>
                    </a:lnTo>
                    <a:lnTo>
                      <a:pt x="26" y="225"/>
                    </a:lnTo>
                    <a:cubicBezTo>
                      <a:pt x="1" y="225"/>
                      <a:pt x="1" y="239"/>
                      <a:pt x="1" y="253"/>
                    </a:cubicBezTo>
                    <a:cubicBezTo>
                      <a:pt x="1" y="265"/>
                      <a:pt x="1" y="279"/>
                      <a:pt x="26" y="279"/>
                    </a:cubicBezTo>
                    <a:lnTo>
                      <a:pt x="93" y="279"/>
                    </a:lnTo>
                    <a:lnTo>
                      <a:pt x="93" y="668"/>
                    </a:lnTo>
                    <a:lnTo>
                      <a:pt x="93" y="671"/>
                    </a:lnTo>
                    <a:cubicBezTo>
                      <a:pt x="95" y="720"/>
                      <a:pt x="136" y="760"/>
                      <a:pt x="185" y="760"/>
                    </a:cubicBezTo>
                    <a:cubicBezTo>
                      <a:pt x="185" y="760"/>
                      <a:pt x="186" y="760"/>
                      <a:pt x="188" y="760"/>
                    </a:cubicBezTo>
                    <a:cubicBezTo>
                      <a:pt x="203" y="759"/>
                      <a:pt x="213" y="748"/>
                      <a:pt x="215" y="735"/>
                    </a:cubicBezTo>
                    <a:cubicBezTo>
                      <a:pt x="213" y="719"/>
                      <a:pt x="203" y="707"/>
                      <a:pt x="188" y="707"/>
                    </a:cubicBezTo>
                    <a:cubicBezTo>
                      <a:pt x="167" y="705"/>
                      <a:pt x="150" y="688"/>
                      <a:pt x="148" y="668"/>
                    </a:cubicBezTo>
                    <a:lnTo>
                      <a:pt x="148" y="279"/>
                    </a:lnTo>
                    <a:lnTo>
                      <a:pt x="217" y="279"/>
                    </a:lnTo>
                    <a:cubicBezTo>
                      <a:pt x="230" y="277"/>
                      <a:pt x="242" y="267"/>
                      <a:pt x="244" y="253"/>
                    </a:cubicBezTo>
                    <a:cubicBezTo>
                      <a:pt x="242" y="237"/>
                      <a:pt x="230" y="225"/>
                      <a:pt x="217" y="225"/>
                    </a:cubicBezTo>
                    <a:lnTo>
                      <a:pt x="148" y="225"/>
                    </a:lnTo>
                    <a:lnTo>
                      <a:pt x="148" y="27"/>
                    </a:lnTo>
                    <a:cubicBezTo>
                      <a:pt x="146" y="13"/>
                      <a:pt x="134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71"/>
              <p:cNvSpPr/>
              <p:nvPr/>
            </p:nvSpPr>
            <p:spPr>
              <a:xfrm>
                <a:off x="4879724" y="3468867"/>
                <a:ext cx="27987" cy="32339"/>
              </a:xfrm>
              <a:custGeom>
                <a:rect b="b" l="l" r="r" t="t"/>
                <a:pathLst>
                  <a:path extrusionOk="0" h="528" w="457">
                    <a:moveTo>
                      <a:pt x="275" y="1"/>
                    </a:moveTo>
                    <a:cubicBezTo>
                      <a:pt x="125" y="1"/>
                      <a:pt x="4" y="120"/>
                      <a:pt x="0" y="270"/>
                    </a:cubicBezTo>
                    <a:cubicBezTo>
                      <a:pt x="9" y="414"/>
                      <a:pt x="129" y="527"/>
                      <a:pt x="273" y="527"/>
                    </a:cubicBezTo>
                    <a:cubicBezTo>
                      <a:pt x="274" y="527"/>
                      <a:pt x="275" y="527"/>
                      <a:pt x="276" y="527"/>
                    </a:cubicBezTo>
                    <a:cubicBezTo>
                      <a:pt x="338" y="527"/>
                      <a:pt x="398" y="508"/>
                      <a:pt x="446" y="470"/>
                    </a:cubicBezTo>
                    <a:cubicBezTo>
                      <a:pt x="456" y="460"/>
                      <a:pt x="456" y="443"/>
                      <a:pt x="446" y="433"/>
                    </a:cubicBezTo>
                    <a:cubicBezTo>
                      <a:pt x="441" y="428"/>
                      <a:pt x="434" y="426"/>
                      <a:pt x="428" y="426"/>
                    </a:cubicBezTo>
                    <a:cubicBezTo>
                      <a:pt x="421" y="426"/>
                      <a:pt x="414" y="428"/>
                      <a:pt x="408" y="433"/>
                    </a:cubicBezTo>
                    <a:cubicBezTo>
                      <a:pt x="371" y="464"/>
                      <a:pt x="323" y="481"/>
                      <a:pt x="273" y="481"/>
                    </a:cubicBezTo>
                    <a:cubicBezTo>
                      <a:pt x="153" y="481"/>
                      <a:pt x="57" y="385"/>
                      <a:pt x="57" y="265"/>
                    </a:cubicBezTo>
                    <a:cubicBezTo>
                      <a:pt x="57" y="146"/>
                      <a:pt x="153" y="50"/>
                      <a:pt x="273" y="50"/>
                    </a:cubicBezTo>
                    <a:cubicBezTo>
                      <a:pt x="323" y="50"/>
                      <a:pt x="371" y="68"/>
                      <a:pt x="408" y="97"/>
                    </a:cubicBezTo>
                    <a:cubicBezTo>
                      <a:pt x="414" y="102"/>
                      <a:pt x="421" y="104"/>
                      <a:pt x="428" y="104"/>
                    </a:cubicBezTo>
                    <a:cubicBezTo>
                      <a:pt x="434" y="104"/>
                      <a:pt x="441" y="102"/>
                      <a:pt x="446" y="97"/>
                    </a:cubicBezTo>
                    <a:cubicBezTo>
                      <a:pt x="456" y="86"/>
                      <a:pt x="456" y="71"/>
                      <a:pt x="446" y="62"/>
                    </a:cubicBezTo>
                    <a:cubicBezTo>
                      <a:pt x="398" y="23"/>
                      <a:pt x="340" y="2"/>
                      <a:pt x="278" y="1"/>
                    </a:cubicBezTo>
                    <a:cubicBezTo>
                      <a:pt x="277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71"/>
              <p:cNvSpPr/>
              <p:nvPr/>
            </p:nvSpPr>
            <p:spPr>
              <a:xfrm>
                <a:off x="4916957" y="3468867"/>
                <a:ext cx="30498" cy="32951"/>
              </a:xfrm>
              <a:custGeom>
                <a:rect b="b" l="l" r="r" t="t"/>
                <a:pathLst>
                  <a:path extrusionOk="0" h="538" w="498">
                    <a:moveTo>
                      <a:pt x="246" y="84"/>
                    </a:moveTo>
                    <a:cubicBezTo>
                      <a:pt x="349" y="84"/>
                      <a:pt x="437" y="164"/>
                      <a:pt x="445" y="270"/>
                    </a:cubicBezTo>
                    <a:lnTo>
                      <a:pt x="445" y="272"/>
                    </a:lnTo>
                    <a:cubicBezTo>
                      <a:pt x="448" y="385"/>
                      <a:pt x="359" y="481"/>
                      <a:pt x="244" y="484"/>
                    </a:cubicBezTo>
                    <a:cubicBezTo>
                      <a:pt x="140" y="484"/>
                      <a:pt x="52" y="404"/>
                      <a:pt x="45" y="299"/>
                    </a:cubicBezTo>
                    <a:cubicBezTo>
                      <a:pt x="37" y="189"/>
                      <a:pt x="119" y="93"/>
                      <a:pt x="231" y="85"/>
                    </a:cubicBezTo>
                    <a:cubicBezTo>
                      <a:pt x="236" y="84"/>
                      <a:pt x="241" y="84"/>
                      <a:pt x="246" y="84"/>
                    </a:cubicBezTo>
                    <a:close/>
                    <a:moveTo>
                      <a:pt x="471" y="1"/>
                    </a:moveTo>
                    <a:cubicBezTo>
                      <a:pt x="455" y="2"/>
                      <a:pt x="445" y="14"/>
                      <a:pt x="445" y="28"/>
                    </a:cubicBezTo>
                    <a:lnTo>
                      <a:pt x="445" y="107"/>
                    </a:lnTo>
                    <a:cubicBezTo>
                      <a:pt x="399" y="42"/>
                      <a:pt x="325" y="2"/>
                      <a:pt x="244" y="2"/>
                    </a:cubicBezTo>
                    <a:cubicBezTo>
                      <a:pt x="138" y="23"/>
                      <a:pt x="54" y="107"/>
                      <a:pt x="32" y="215"/>
                    </a:cubicBezTo>
                    <a:cubicBezTo>
                      <a:pt x="1" y="362"/>
                      <a:pt x="97" y="506"/>
                      <a:pt x="244" y="537"/>
                    </a:cubicBezTo>
                    <a:cubicBezTo>
                      <a:pt x="325" y="536"/>
                      <a:pt x="399" y="496"/>
                      <a:pt x="445" y="431"/>
                    </a:cubicBezTo>
                    <a:lnTo>
                      <a:pt x="445" y="512"/>
                    </a:lnTo>
                    <a:cubicBezTo>
                      <a:pt x="447" y="525"/>
                      <a:pt x="457" y="536"/>
                      <a:pt x="471" y="537"/>
                    </a:cubicBezTo>
                    <a:cubicBezTo>
                      <a:pt x="486" y="537"/>
                      <a:pt x="498" y="525"/>
                      <a:pt x="498" y="512"/>
                    </a:cubicBezTo>
                    <a:lnTo>
                      <a:pt x="498" y="30"/>
                    </a:lnTo>
                    <a:lnTo>
                      <a:pt x="498" y="28"/>
                    </a:lnTo>
                    <a:cubicBezTo>
                      <a:pt x="498" y="13"/>
                      <a:pt x="486" y="1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71"/>
              <p:cNvSpPr/>
              <p:nvPr/>
            </p:nvSpPr>
            <p:spPr>
              <a:xfrm>
                <a:off x="4961171" y="3469418"/>
                <a:ext cx="26639" cy="32706"/>
              </a:xfrm>
              <a:custGeom>
                <a:rect b="b" l="l" r="r" t="t"/>
                <a:pathLst>
                  <a:path extrusionOk="0" h="534" w="435">
                    <a:moveTo>
                      <a:pt x="26" y="0"/>
                    </a:moveTo>
                    <a:cubicBezTo>
                      <a:pt x="13" y="0"/>
                      <a:pt x="1" y="11"/>
                      <a:pt x="1" y="26"/>
                    </a:cubicBezTo>
                    <a:lnTo>
                      <a:pt x="1" y="515"/>
                    </a:lnTo>
                    <a:cubicBezTo>
                      <a:pt x="2" y="521"/>
                      <a:pt x="9" y="527"/>
                      <a:pt x="16" y="528"/>
                    </a:cubicBezTo>
                    <a:lnTo>
                      <a:pt x="23" y="528"/>
                    </a:lnTo>
                    <a:cubicBezTo>
                      <a:pt x="31" y="528"/>
                      <a:pt x="38" y="525"/>
                      <a:pt x="43" y="518"/>
                    </a:cubicBezTo>
                    <a:cubicBezTo>
                      <a:pt x="45" y="515"/>
                      <a:pt x="45" y="509"/>
                      <a:pt x="43" y="506"/>
                    </a:cubicBezTo>
                    <a:lnTo>
                      <a:pt x="43" y="211"/>
                    </a:lnTo>
                    <a:cubicBezTo>
                      <a:pt x="45" y="120"/>
                      <a:pt x="119" y="48"/>
                      <a:pt x="210" y="48"/>
                    </a:cubicBezTo>
                    <a:cubicBezTo>
                      <a:pt x="301" y="48"/>
                      <a:pt x="374" y="120"/>
                      <a:pt x="374" y="211"/>
                    </a:cubicBezTo>
                    <a:lnTo>
                      <a:pt x="383" y="508"/>
                    </a:lnTo>
                    <a:cubicBezTo>
                      <a:pt x="383" y="521"/>
                      <a:pt x="395" y="533"/>
                      <a:pt x="409" y="533"/>
                    </a:cubicBezTo>
                    <a:cubicBezTo>
                      <a:pt x="422" y="533"/>
                      <a:pt x="434" y="521"/>
                      <a:pt x="434" y="508"/>
                    </a:cubicBezTo>
                    <a:lnTo>
                      <a:pt x="434" y="216"/>
                    </a:lnTo>
                    <a:cubicBezTo>
                      <a:pt x="434" y="96"/>
                      <a:pt x="337" y="0"/>
                      <a:pt x="217" y="0"/>
                    </a:cubicBezTo>
                    <a:cubicBezTo>
                      <a:pt x="153" y="0"/>
                      <a:pt x="93" y="28"/>
                      <a:pt x="52" y="77"/>
                    </a:cubicBezTo>
                    <a:lnTo>
                      <a:pt x="52" y="26"/>
                    </a:lnTo>
                    <a:cubicBezTo>
                      <a:pt x="52" y="11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71"/>
              <p:cNvSpPr/>
              <p:nvPr/>
            </p:nvSpPr>
            <p:spPr>
              <a:xfrm>
                <a:off x="5019348" y="3469112"/>
                <a:ext cx="46542" cy="32890"/>
              </a:xfrm>
              <a:custGeom>
                <a:rect b="b" l="l" r="r" t="t"/>
                <a:pathLst>
                  <a:path extrusionOk="0" h="537" w="760">
                    <a:moveTo>
                      <a:pt x="731" y="1"/>
                    </a:moveTo>
                    <a:cubicBezTo>
                      <a:pt x="719" y="1"/>
                      <a:pt x="709" y="8"/>
                      <a:pt x="705" y="21"/>
                    </a:cubicBezTo>
                    <a:lnTo>
                      <a:pt x="528" y="441"/>
                    </a:lnTo>
                    <a:lnTo>
                      <a:pt x="405" y="148"/>
                    </a:lnTo>
                    <a:cubicBezTo>
                      <a:pt x="401" y="137"/>
                      <a:pt x="391" y="130"/>
                      <a:pt x="379" y="130"/>
                    </a:cubicBezTo>
                    <a:cubicBezTo>
                      <a:pt x="369" y="132"/>
                      <a:pt x="359" y="137"/>
                      <a:pt x="353" y="148"/>
                    </a:cubicBezTo>
                    <a:lnTo>
                      <a:pt x="232" y="441"/>
                    </a:lnTo>
                    <a:lnTo>
                      <a:pt x="53" y="21"/>
                    </a:lnTo>
                    <a:cubicBezTo>
                      <a:pt x="53" y="19"/>
                      <a:pt x="53" y="19"/>
                      <a:pt x="53" y="19"/>
                    </a:cubicBezTo>
                    <a:cubicBezTo>
                      <a:pt x="50" y="9"/>
                      <a:pt x="40" y="3"/>
                      <a:pt x="30" y="3"/>
                    </a:cubicBezTo>
                    <a:cubicBezTo>
                      <a:pt x="26" y="3"/>
                      <a:pt x="23" y="4"/>
                      <a:pt x="19" y="5"/>
                    </a:cubicBezTo>
                    <a:cubicBezTo>
                      <a:pt x="7" y="10"/>
                      <a:pt x="0" y="26"/>
                      <a:pt x="5" y="40"/>
                    </a:cubicBezTo>
                    <a:lnTo>
                      <a:pt x="206" y="516"/>
                    </a:lnTo>
                    <a:cubicBezTo>
                      <a:pt x="208" y="521"/>
                      <a:pt x="213" y="526"/>
                      <a:pt x="218" y="528"/>
                    </a:cubicBezTo>
                    <a:lnTo>
                      <a:pt x="228" y="535"/>
                    </a:lnTo>
                    <a:lnTo>
                      <a:pt x="239" y="535"/>
                    </a:lnTo>
                    <a:cubicBezTo>
                      <a:pt x="249" y="533"/>
                      <a:pt x="257" y="528"/>
                      <a:pt x="263" y="518"/>
                    </a:cubicBezTo>
                    <a:lnTo>
                      <a:pt x="386" y="223"/>
                    </a:lnTo>
                    <a:lnTo>
                      <a:pt x="511" y="518"/>
                    </a:lnTo>
                    <a:cubicBezTo>
                      <a:pt x="511" y="528"/>
                      <a:pt x="523" y="535"/>
                      <a:pt x="532" y="535"/>
                    </a:cubicBezTo>
                    <a:cubicBezTo>
                      <a:pt x="533" y="536"/>
                      <a:pt x="536" y="536"/>
                      <a:pt x="538" y="536"/>
                    </a:cubicBezTo>
                    <a:cubicBezTo>
                      <a:pt x="540" y="536"/>
                      <a:pt x="543" y="536"/>
                      <a:pt x="545" y="535"/>
                    </a:cubicBezTo>
                    <a:cubicBezTo>
                      <a:pt x="549" y="532"/>
                      <a:pt x="552" y="526"/>
                      <a:pt x="554" y="523"/>
                    </a:cubicBezTo>
                    <a:lnTo>
                      <a:pt x="753" y="40"/>
                    </a:lnTo>
                    <a:cubicBezTo>
                      <a:pt x="755" y="38"/>
                      <a:pt x="755" y="34"/>
                      <a:pt x="756" y="33"/>
                    </a:cubicBezTo>
                    <a:cubicBezTo>
                      <a:pt x="760" y="19"/>
                      <a:pt x="751" y="5"/>
                      <a:pt x="737" y="2"/>
                    </a:cubicBezTo>
                    <a:cubicBezTo>
                      <a:pt x="735" y="1"/>
                      <a:pt x="7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71"/>
              <p:cNvSpPr/>
              <p:nvPr/>
            </p:nvSpPr>
            <p:spPr>
              <a:xfrm>
                <a:off x="5072013" y="3467948"/>
                <a:ext cx="32641" cy="33564"/>
              </a:xfrm>
              <a:custGeom>
                <a:rect b="b" l="l" r="r" t="t"/>
                <a:pathLst>
                  <a:path extrusionOk="0" h="548" w="533">
                    <a:moveTo>
                      <a:pt x="275" y="38"/>
                    </a:moveTo>
                    <a:cubicBezTo>
                      <a:pt x="388" y="38"/>
                      <a:pt x="481" y="131"/>
                      <a:pt x="481" y="244"/>
                    </a:cubicBezTo>
                    <a:lnTo>
                      <a:pt x="71" y="244"/>
                    </a:lnTo>
                    <a:cubicBezTo>
                      <a:pt x="71" y="131"/>
                      <a:pt x="162" y="38"/>
                      <a:pt x="275" y="38"/>
                    </a:cubicBezTo>
                    <a:close/>
                    <a:moveTo>
                      <a:pt x="273" y="1"/>
                    </a:moveTo>
                    <a:cubicBezTo>
                      <a:pt x="265" y="1"/>
                      <a:pt x="256" y="1"/>
                      <a:pt x="248" y="2"/>
                    </a:cubicBezTo>
                    <a:cubicBezTo>
                      <a:pt x="106" y="16"/>
                      <a:pt x="1" y="143"/>
                      <a:pt x="15" y="287"/>
                    </a:cubicBezTo>
                    <a:cubicBezTo>
                      <a:pt x="16" y="429"/>
                      <a:pt x="133" y="547"/>
                      <a:pt x="275" y="547"/>
                    </a:cubicBezTo>
                    <a:cubicBezTo>
                      <a:pt x="364" y="547"/>
                      <a:pt x="445" y="501"/>
                      <a:pt x="491" y="427"/>
                    </a:cubicBezTo>
                    <a:cubicBezTo>
                      <a:pt x="498" y="413"/>
                      <a:pt x="495" y="398"/>
                      <a:pt x="483" y="389"/>
                    </a:cubicBezTo>
                    <a:lnTo>
                      <a:pt x="481" y="389"/>
                    </a:lnTo>
                    <a:cubicBezTo>
                      <a:pt x="477" y="387"/>
                      <a:pt x="473" y="386"/>
                      <a:pt x="469" y="386"/>
                    </a:cubicBezTo>
                    <a:cubicBezTo>
                      <a:pt x="460" y="386"/>
                      <a:pt x="452" y="391"/>
                      <a:pt x="448" y="400"/>
                    </a:cubicBezTo>
                    <a:cubicBezTo>
                      <a:pt x="411" y="460"/>
                      <a:pt x="346" y="496"/>
                      <a:pt x="275" y="496"/>
                    </a:cubicBezTo>
                    <a:cubicBezTo>
                      <a:pt x="162" y="494"/>
                      <a:pt x="71" y="405"/>
                      <a:pt x="68" y="292"/>
                    </a:cubicBezTo>
                    <a:lnTo>
                      <a:pt x="507" y="292"/>
                    </a:lnTo>
                    <a:cubicBezTo>
                      <a:pt x="520" y="292"/>
                      <a:pt x="532" y="280"/>
                      <a:pt x="532" y="266"/>
                    </a:cubicBezTo>
                    <a:cubicBezTo>
                      <a:pt x="532" y="256"/>
                      <a:pt x="532" y="245"/>
                      <a:pt x="531" y="235"/>
                    </a:cubicBezTo>
                    <a:cubicBezTo>
                      <a:pt x="518" y="100"/>
                      <a:pt x="405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71"/>
              <p:cNvSpPr/>
              <p:nvPr/>
            </p:nvSpPr>
            <p:spPr>
              <a:xfrm>
                <a:off x="5136130" y="3455026"/>
                <a:ext cx="29518" cy="46793"/>
              </a:xfrm>
              <a:custGeom>
                <a:rect b="b" l="l" r="r" t="t"/>
                <a:pathLst>
                  <a:path extrusionOk="0" h="764" w="482">
                    <a:moveTo>
                      <a:pt x="6" y="450"/>
                    </a:moveTo>
                    <a:cubicBezTo>
                      <a:pt x="2" y="468"/>
                      <a:pt x="1" y="487"/>
                      <a:pt x="1" y="506"/>
                    </a:cubicBezTo>
                    <a:cubicBezTo>
                      <a:pt x="2" y="522"/>
                      <a:pt x="4" y="537"/>
                      <a:pt x="8" y="551"/>
                    </a:cubicBezTo>
                    <a:lnTo>
                      <a:pt x="8" y="551"/>
                    </a:lnTo>
                    <a:cubicBezTo>
                      <a:pt x="1" y="519"/>
                      <a:pt x="1" y="485"/>
                      <a:pt x="6" y="450"/>
                    </a:cubicBezTo>
                    <a:close/>
                    <a:moveTo>
                      <a:pt x="454" y="0"/>
                    </a:moveTo>
                    <a:cubicBezTo>
                      <a:pt x="439" y="0"/>
                      <a:pt x="427" y="11"/>
                      <a:pt x="427" y="26"/>
                    </a:cubicBezTo>
                    <a:lnTo>
                      <a:pt x="427" y="333"/>
                    </a:lnTo>
                    <a:cubicBezTo>
                      <a:pt x="379" y="268"/>
                      <a:pt x="303" y="228"/>
                      <a:pt x="221" y="228"/>
                    </a:cubicBezTo>
                    <a:cubicBezTo>
                      <a:pt x="115" y="249"/>
                      <a:pt x="31" y="333"/>
                      <a:pt x="8" y="441"/>
                    </a:cubicBezTo>
                    <a:cubicBezTo>
                      <a:pt x="8" y="444"/>
                      <a:pt x="7" y="447"/>
                      <a:pt x="6" y="450"/>
                    </a:cubicBezTo>
                    <a:lnTo>
                      <a:pt x="6" y="450"/>
                    </a:lnTo>
                    <a:cubicBezTo>
                      <a:pt x="27" y="359"/>
                      <a:pt x="108" y="289"/>
                      <a:pt x="205" y="285"/>
                    </a:cubicBezTo>
                    <a:cubicBezTo>
                      <a:pt x="209" y="285"/>
                      <a:pt x="212" y="285"/>
                      <a:pt x="215" y="285"/>
                    </a:cubicBezTo>
                    <a:cubicBezTo>
                      <a:pt x="329" y="285"/>
                      <a:pt x="423" y="374"/>
                      <a:pt x="427" y="489"/>
                    </a:cubicBezTo>
                    <a:lnTo>
                      <a:pt x="427" y="506"/>
                    </a:lnTo>
                    <a:cubicBezTo>
                      <a:pt x="423" y="618"/>
                      <a:pt x="334" y="705"/>
                      <a:pt x="224" y="710"/>
                    </a:cubicBezTo>
                    <a:cubicBezTo>
                      <a:pt x="221" y="710"/>
                      <a:pt x="218" y="710"/>
                      <a:pt x="215" y="710"/>
                    </a:cubicBezTo>
                    <a:cubicBezTo>
                      <a:pt x="116" y="710"/>
                      <a:pt x="32" y="644"/>
                      <a:pt x="8" y="551"/>
                    </a:cubicBezTo>
                    <a:lnTo>
                      <a:pt x="8" y="551"/>
                    </a:lnTo>
                    <a:cubicBezTo>
                      <a:pt x="30" y="654"/>
                      <a:pt x="111" y="740"/>
                      <a:pt x="221" y="763"/>
                    </a:cubicBezTo>
                    <a:cubicBezTo>
                      <a:pt x="303" y="763"/>
                      <a:pt x="379" y="726"/>
                      <a:pt x="427" y="659"/>
                    </a:cubicBezTo>
                    <a:lnTo>
                      <a:pt x="427" y="738"/>
                    </a:lnTo>
                    <a:cubicBezTo>
                      <a:pt x="428" y="751"/>
                      <a:pt x="440" y="763"/>
                      <a:pt x="454" y="763"/>
                    </a:cubicBezTo>
                    <a:cubicBezTo>
                      <a:pt x="468" y="762"/>
                      <a:pt x="480" y="751"/>
                      <a:pt x="481" y="738"/>
                    </a:cubicBezTo>
                    <a:lnTo>
                      <a:pt x="481" y="26"/>
                    </a:lnTo>
                    <a:cubicBezTo>
                      <a:pt x="481" y="11"/>
                      <a:pt x="469" y="0"/>
                      <a:pt x="4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71"/>
              <p:cNvSpPr/>
              <p:nvPr/>
            </p:nvSpPr>
            <p:spPr>
              <a:xfrm>
                <a:off x="5178262" y="3468928"/>
                <a:ext cx="34539" cy="33441"/>
              </a:xfrm>
              <a:custGeom>
                <a:rect b="b" l="l" r="r" t="t"/>
                <a:pathLst>
                  <a:path extrusionOk="0" h="546" w="564">
                    <a:moveTo>
                      <a:pt x="273" y="54"/>
                    </a:moveTo>
                    <a:cubicBezTo>
                      <a:pt x="278" y="54"/>
                      <a:pt x="284" y="54"/>
                      <a:pt x="289" y="55"/>
                    </a:cubicBezTo>
                    <a:cubicBezTo>
                      <a:pt x="409" y="61"/>
                      <a:pt x="498" y="166"/>
                      <a:pt x="489" y="284"/>
                    </a:cubicBezTo>
                    <a:cubicBezTo>
                      <a:pt x="481" y="398"/>
                      <a:pt x="385" y="485"/>
                      <a:pt x="272" y="485"/>
                    </a:cubicBezTo>
                    <a:cubicBezTo>
                      <a:pt x="268" y="485"/>
                      <a:pt x="264" y="485"/>
                      <a:pt x="260" y="485"/>
                    </a:cubicBezTo>
                    <a:cubicBezTo>
                      <a:pt x="145" y="478"/>
                      <a:pt x="56" y="384"/>
                      <a:pt x="59" y="269"/>
                    </a:cubicBezTo>
                    <a:cubicBezTo>
                      <a:pt x="59" y="264"/>
                      <a:pt x="59" y="259"/>
                      <a:pt x="59" y="253"/>
                    </a:cubicBezTo>
                    <a:cubicBezTo>
                      <a:pt x="67" y="140"/>
                      <a:pt x="162" y="54"/>
                      <a:pt x="273" y="54"/>
                    </a:cubicBezTo>
                    <a:close/>
                    <a:moveTo>
                      <a:pt x="282" y="1"/>
                    </a:moveTo>
                    <a:cubicBezTo>
                      <a:pt x="274" y="1"/>
                      <a:pt x="267" y="1"/>
                      <a:pt x="260" y="1"/>
                    </a:cubicBezTo>
                    <a:lnTo>
                      <a:pt x="258" y="1"/>
                    </a:lnTo>
                    <a:cubicBezTo>
                      <a:pt x="112" y="7"/>
                      <a:pt x="1" y="130"/>
                      <a:pt x="6" y="274"/>
                    </a:cubicBezTo>
                    <a:cubicBezTo>
                      <a:pt x="6" y="281"/>
                      <a:pt x="8" y="286"/>
                      <a:pt x="8" y="293"/>
                    </a:cubicBezTo>
                    <a:cubicBezTo>
                      <a:pt x="19" y="436"/>
                      <a:pt x="138" y="546"/>
                      <a:pt x="279" y="546"/>
                    </a:cubicBezTo>
                    <a:cubicBezTo>
                      <a:pt x="286" y="546"/>
                      <a:pt x="294" y="545"/>
                      <a:pt x="301" y="545"/>
                    </a:cubicBezTo>
                    <a:cubicBezTo>
                      <a:pt x="450" y="535"/>
                      <a:pt x="563" y="403"/>
                      <a:pt x="553" y="253"/>
                    </a:cubicBezTo>
                    <a:cubicBezTo>
                      <a:pt x="541" y="110"/>
                      <a:pt x="423" y="1"/>
                      <a:pt x="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71"/>
              <p:cNvSpPr/>
              <p:nvPr/>
            </p:nvSpPr>
            <p:spPr>
              <a:xfrm>
                <a:off x="5238521" y="3455148"/>
                <a:ext cx="15004" cy="46671"/>
              </a:xfrm>
              <a:custGeom>
                <a:rect b="b" l="l" r="r" t="t"/>
                <a:pathLst>
                  <a:path extrusionOk="0" h="762" w="245">
                    <a:moveTo>
                      <a:pt x="121" y="0"/>
                    </a:moveTo>
                    <a:cubicBezTo>
                      <a:pt x="105" y="0"/>
                      <a:pt x="93" y="12"/>
                      <a:pt x="93" y="28"/>
                    </a:cubicBezTo>
                    <a:lnTo>
                      <a:pt x="93" y="226"/>
                    </a:lnTo>
                    <a:lnTo>
                      <a:pt x="27" y="226"/>
                    </a:lnTo>
                    <a:cubicBezTo>
                      <a:pt x="1" y="226"/>
                      <a:pt x="1" y="240"/>
                      <a:pt x="1" y="254"/>
                    </a:cubicBezTo>
                    <a:cubicBezTo>
                      <a:pt x="1" y="266"/>
                      <a:pt x="1" y="280"/>
                      <a:pt x="27" y="280"/>
                    </a:cubicBezTo>
                    <a:lnTo>
                      <a:pt x="93" y="280"/>
                    </a:lnTo>
                    <a:lnTo>
                      <a:pt x="93" y="669"/>
                    </a:lnTo>
                    <a:lnTo>
                      <a:pt x="93" y="672"/>
                    </a:lnTo>
                    <a:cubicBezTo>
                      <a:pt x="95" y="721"/>
                      <a:pt x="135" y="761"/>
                      <a:pt x="185" y="761"/>
                    </a:cubicBezTo>
                    <a:cubicBezTo>
                      <a:pt x="186" y="761"/>
                      <a:pt x="187" y="761"/>
                      <a:pt x="188" y="761"/>
                    </a:cubicBezTo>
                    <a:cubicBezTo>
                      <a:pt x="201" y="760"/>
                      <a:pt x="213" y="749"/>
                      <a:pt x="215" y="736"/>
                    </a:cubicBezTo>
                    <a:cubicBezTo>
                      <a:pt x="213" y="720"/>
                      <a:pt x="201" y="708"/>
                      <a:pt x="188" y="708"/>
                    </a:cubicBezTo>
                    <a:cubicBezTo>
                      <a:pt x="165" y="706"/>
                      <a:pt x="150" y="689"/>
                      <a:pt x="147" y="669"/>
                    </a:cubicBezTo>
                    <a:lnTo>
                      <a:pt x="147" y="280"/>
                    </a:lnTo>
                    <a:lnTo>
                      <a:pt x="219" y="280"/>
                    </a:lnTo>
                    <a:cubicBezTo>
                      <a:pt x="232" y="278"/>
                      <a:pt x="243" y="268"/>
                      <a:pt x="244" y="254"/>
                    </a:cubicBezTo>
                    <a:cubicBezTo>
                      <a:pt x="244" y="238"/>
                      <a:pt x="232" y="226"/>
                      <a:pt x="217" y="226"/>
                    </a:cubicBezTo>
                    <a:lnTo>
                      <a:pt x="148" y="226"/>
                    </a:lnTo>
                    <a:lnTo>
                      <a:pt x="148" y="28"/>
                    </a:lnTo>
                    <a:cubicBezTo>
                      <a:pt x="147" y="12"/>
                      <a:pt x="135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71"/>
              <p:cNvSpPr/>
              <p:nvPr/>
            </p:nvSpPr>
            <p:spPr>
              <a:xfrm>
                <a:off x="5265834" y="3468928"/>
                <a:ext cx="34601" cy="33441"/>
              </a:xfrm>
              <a:custGeom>
                <a:rect b="b" l="l" r="r" t="t"/>
                <a:pathLst>
                  <a:path extrusionOk="0" h="546" w="565">
                    <a:moveTo>
                      <a:pt x="274" y="54"/>
                    </a:moveTo>
                    <a:cubicBezTo>
                      <a:pt x="280" y="54"/>
                      <a:pt x="285" y="54"/>
                      <a:pt x="290" y="55"/>
                    </a:cubicBezTo>
                    <a:cubicBezTo>
                      <a:pt x="409" y="61"/>
                      <a:pt x="498" y="164"/>
                      <a:pt x="489" y="284"/>
                    </a:cubicBezTo>
                    <a:cubicBezTo>
                      <a:pt x="483" y="398"/>
                      <a:pt x="385" y="485"/>
                      <a:pt x="272" y="485"/>
                    </a:cubicBezTo>
                    <a:cubicBezTo>
                      <a:pt x="268" y="485"/>
                      <a:pt x="264" y="485"/>
                      <a:pt x="259" y="485"/>
                    </a:cubicBezTo>
                    <a:cubicBezTo>
                      <a:pt x="145" y="480"/>
                      <a:pt x="55" y="384"/>
                      <a:pt x="59" y="269"/>
                    </a:cubicBezTo>
                    <a:cubicBezTo>
                      <a:pt x="59" y="264"/>
                      <a:pt x="59" y="259"/>
                      <a:pt x="59" y="253"/>
                    </a:cubicBezTo>
                    <a:cubicBezTo>
                      <a:pt x="67" y="140"/>
                      <a:pt x="161" y="54"/>
                      <a:pt x="274" y="54"/>
                    </a:cubicBezTo>
                    <a:close/>
                    <a:moveTo>
                      <a:pt x="281" y="1"/>
                    </a:moveTo>
                    <a:cubicBezTo>
                      <a:pt x="274" y="1"/>
                      <a:pt x="267" y="1"/>
                      <a:pt x="259" y="1"/>
                    </a:cubicBezTo>
                    <a:lnTo>
                      <a:pt x="258" y="1"/>
                    </a:lnTo>
                    <a:cubicBezTo>
                      <a:pt x="114" y="7"/>
                      <a:pt x="1" y="130"/>
                      <a:pt x="7" y="274"/>
                    </a:cubicBezTo>
                    <a:cubicBezTo>
                      <a:pt x="7" y="281"/>
                      <a:pt x="7" y="286"/>
                      <a:pt x="7" y="293"/>
                    </a:cubicBezTo>
                    <a:cubicBezTo>
                      <a:pt x="19" y="436"/>
                      <a:pt x="137" y="546"/>
                      <a:pt x="279" y="546"/>
                    </a:cubicBezTo>
                    <a:cubicBezTo>
                      <a:pt x="286" y="546"/>
                      <a:pt x="293" y="545"/>
                      <a:pt x="301" y="545"/>
                    </a:cubicBezTo>
                    <a:cubicBezTo>
                      <a:pt x="452" y="535"/>
                      <a:pt x="565" y="403"/>
                      <a:pt x="553" y="253"/>
                    </a:cubicBezTo>
                    <a:cubicBezTo>
                      <a:pt x="541" y="110"/>
                      <a:pt x="423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71"/>
              <p:cNvSpPr/>
              <p:nvPr/>
            </p:nvSpPr>
            <p:spPr>
              <a:xfrm>
                <a:off x="5329645" y="3458272"/>
                <a:ext cx="3429" cy="43547"/>
              </a:xfrm>
              <a:custGeom>
                <a:rect b="b" l="l" r="r" t="t"/>
                <a:pathLst>
                  <a:path extrusionOk="0" h="711" w="56">
                    <a:moveTo>
                      <a:pt x="30" y="0"/>
                    </a:moveTo>
                    <a:cubicBezTo>
                      <a:pt x="29" y="0"/>
                      <a:pt x="28" y="0"/>
                      <a:pt x="27" y="1"/>
                    </a:cubicBezTo>
                    <a:cubicBezTo>
                      <a:pt x="13" y="1"/>
                      <a:pt x="1" y="13"/>
                      <a:pt x="1" y="28"/>
                    </a:cubicBezTo>
                    <a:lnTo>
                      <a:pt x="1" y="52"/>
                    </a:lnTo>
                    <a:cubicBezTo>
                      <a:pt x="1" y="67"/>
                      <a:pt x="13" y="79"/>
                      <a:pt x="27" y="81"/>
                    </a:cubicBezTo>
                    <a:lnTo>
                      <a:pt x="28" y="81"/>
                    </a:lnTo>
                    <a:cubicBezTo>
                      <a:pt x="44" y="79"/>
                      <a:pt x="56" y="67"/>
                      <a:pt x="54" y="52"/>
                    </a:cubicBezTo>
                    <a:lnTo>
                      <a:pt x="54" y="28"/>
                    </a:lnTo>
                    <a:lnTo>
                      <a:pt x="54" y="25"/>
                    </a:lnTo>
                    <a:cubicBezTo>
                      <a:pt x="54" y="12"/>
                      <a:pt x="44" y="0"/>
                      <a:pt x="30" y="0"/>
                    </a:cubicBezTo>
                    <a:close/>
                    <a:moveTo>
                      <a:pt x="30" y="175"/>
                    </a:moveTo>
                    <a:cubicBezTo>
                      <a:pt x="29" y="175"/>
                      <a:pt x="28" y="175"/>
                      <a:pt x="27" y="175"/>
                    </a:cubicBezTo>
                    <a:lnTo>
                      <a:pt x="25" y="175"/>
                    </a:lnTo>
                    <a:cubicBezTo>
                      <a:pt x="11" y="175"/>
                      <a:pt x="1" y="187"/>
                      <a:pt x="1" y="203"/>
                    </a:cubicBezTo>
                    <a:lnTo>
                      <a:pt x="1" y="685"/>
                    </a:lnTo>
                    <a:cubicBezTo>
                      <a:pt x="1" y="698"/>
                      <a:pt x="13" y="709"/>
                      <a:pt x="27" y="710"/>
                    </a:cubicBezTo>
                    <a:lnTo>
                      <a:pt x="28" y="710"/>
                    </a:lnTo>
                    <a:cubicBezTo>
                      <a:pt x="42" y="710"/>
                      <a:pt x="54" y="698"/>
                      <a:pt x="54" y="685"/>
                    </a:cubicBezTo>
                    <a:lnTo>
                      <a:pt x="54" y="203"/>
                    </a:lnTo>
                    <a:lnTo>
                      <a:pt x="54" y="199"/>
                    </a:lnTo>
                    <a:cubicBezTo>
                      <a:pt x="54" y="187"/>
                      <a:pt x="44" y="175"/>
                      <a:pt x="30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71"/>
              <p:cNvSpPr/>
              <p:nvPr/>
            </p:nvSpPr>
            <p:spPr>
              <a:xfrm>
                <a:off x="5349118" y="3469418"/>
                <a:ext cx="50094" cy="32829"/>
              </a:xfrm>
              <a:custGeom>
                <a:rect b="b" l="l" r="r" t="t"/>
                <a:pathLst>
                  <a:path extrusionOk="0" h="536" w="818">
                    <a:moveTo>
                      <a:pt x="26" y="0"/>
                    </a:moveTo>
                    <a:cubicBezTo>
                      <a:pt x="12" y="0"/>
                      <a:pt x="0" y="12"/>
                      <a:pt x="0" y="28"/>
                    </a:cubicBezTo>
                    <a:lnTo>
                      <a:pt x="0" y="516"/>
                    </a:lnTo>
                    <a:cubicBezTo>
                      <a:pt x="4" y="525"/>
                      <a:pt x="12" y="533"/>
                      <a:pt x="22" y="535"/>
                    </a:cubicBezTo>
                    <a:lnTo>
                      <a:pt x="41" y="535"/>
                    </a:lnTo>
                    <a:cubicBezTo>
                      <a:pt x="48" y="530"/>
                      <a:pt x="52" y="523"/>
                      <a:pt x="53" y="515"/>
                    </a:cubicBezTo>
                    <a:lnTo>
                      <a:pt x="53" y="221"/>
                    </a:lnTo>
                    <a:cubicBezTo>
                      <a:pt x="52" y="213"/>
                      <a:pt x="52" y="203"/>
                      <a:pt x="53" y="192"/>
                    </a:cubicBezTo>
                    <a:cubicBezTo>
                      <a:pt x="61" y="107"/>
                      <a:pt x="132" y="42"/>
                      <a:pt x="216" y="42"/>
                    </a:cubicBezTo>
                    <a:cubicBezTo>
                      <a:pt x="221" y="42"/>
                      <a:pt x="226" y="43"/>
                      <a:pt x="232" y="43"/>
                    </a:cubicBezTo>
                    <a:cubicBezTo>
                      <a:pt x="322" y="52"/>
                      <a:pt x="389" y="131"/>
                      <a:pt x="382" y="221"/>
                    </a:cubicBezTo>
                    <a:lnTo>
                      <a:pt x="382" y="515"/>
                    </a:lnTo>
                    <a:lnTo>
                      <a:pt x="382" y="523"/>
                    </a:lnTo>
                    <a:lnTo>
                      <a:pt x="410" y="523"/>
                    </a:lnTo>
                    <a:cubicBezTo>
                      <a:pt x="415" y="520"/>
                      <a:pt x="420" y="515"/>
                      <a:pt x="424" y="509"/>
                    </a:cubicBezTo>
                    <a:lnTo>
                      <a:pt x="424" y="211"/>
                    </a:lnTo>
                    <a:cubicBezTo>
                      <a:pt x="424" y="120"/>
                      <a:pt x="497" y="47"/>
                      <a:pt x="588" y="47"/>
                    </a:cubicBezTo>
                    <a:cubicBezTo>
                      <a:pt x="679" y="48"/>
                      <a:pt x="753" y="120"/>
                      <a:pt x="754" y="211"/>
                    </a:cubicBezTo>
                    <a:lnTo>
                      <a:pt x="766" y="509"/>
                    </a:lnTo>
                    <a:cubicBezTo>
                      <a:pt x="768" y="523"/>
                      <a:pt x="778" y="533"/>
                      <a:pt x="790" y="535"/>
                    </a:cubicBezTo>
                    <a:cubicBezTo>
                      <a:pt x="804" y="535"/>
                      <a:pt x="816" y="525"/>
                      <a:pt x="818" y="509"/>
                    </a:cubicBezTo>
                    <a:lnTo>
                      <a:pt x="818" y="218"/>
                    </a:lnTo>
                    <a:cubicBezTo>
                      <a:pt x="818" y="98"/>
                      <a:pt x="720" y="0"/>
                      <a:pt x="600" y="0"/>
                    </a:cubicBezTo>
                    <a:cubicBezTo>
                      <a:pt x="520" y="2"/>
                      <a:pt x="448" y="45"/>
                      <a:pt x="408" y="115"/>
                    </a:cubicBezTo>
                    <a:cubicBezTo>
                      <a:pt x="369" y="45"/>
                      <a:pt x="297" y="2"/>
                      <a:pt x="216" y="0"/>
                    </a:cubicBezTo>
                    <a:cubicBezTo>
                      <a:pt x="153" y="0"/>
                      <a:pt x="93" y="29"/>
                      <a:pt x="53" y="77"/>
                    </a:cubicBezTo>
                    <a:lnTo>
                      <a:pt x="53" y="28"/>
                    </a:lnTo>
                    <a:cubicBezTo>
                      <a:pt x="53" y="12"/>
                      <a:pt x="41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71"/>
              <p:cNvSpPr/>
              <p:nvPr/>
            </p:nvSpPr>
            <p:spPr>
              <a:xfrm>
                <a:off x="5411766" y="3468622"/>
                <a:ext cx="30620" cy="46916"/>
              </a:xfrm>
              <a:custGeom>
                <a:rect b="b" l="l" r="r" t="t"/>
                <a:pathLst>
                  <a:path extrusionOk="0" h="766" w="500">
                    <a:moveTo>
                      <a:pt x="262" y="63"/>
                    </a:moveTo>
                    <a:cubicBezTo>
                      <a:pt x="264" y="63"/>
                      <a:pt x="266" y="63"/>
                      <a:pt x="268" y="63"/>
                    </a:cubicBezTo>
                    <a:cubicBezTo>
                      <a:pt x="381" y="65"/>
                      <a:pt x="470" y="159"/>
                      <a:pt x="467" y="272"/>
                    </a:cubicBezTo>
                    <a:cubicBezTo>
                      <a:pt x="467" y="385"/>
                      <a:pt x="376" y="476"/>
                      <a:pt x="263" y="476"/>
                    </a:cubicBezTo>
                    <a:cubicBezTo>
                      <a:pt x="150" y="476"/>
                      <a:pt x="57" y="385"/>
                      <a:pt x="57" y="272"/>
                    </a:cubicBezTo>
                    <a:lnTo>
                      <a:pt x="57" y="262"/>
                    </a:lnTo>
                    <a:cubicBezTo>
                      <a:pt x="61" y="151"/>
                      <a:pt x="151" y="63"/>
                      <a:pt x="262" y="63"/>
                    </a:cubicBezTo>
                    <a:close/>
                    <a:moveTo>
                      <a:pt x="31" y="1"/>
                    </a:moveTo>
                    <a:cubicBezTo>
                      <a:pt x="29" y="1"/>
                      <a:pt x="27" y="1"/>
                      <a:pt x="25" y="1"/>
                    </a:cubicBezTo>
                    <a:cubicBezTo>
                      <a:pt x="11" y="3"/>
                      <a:pt x="1" y="18"/>
                      <a:pt x="4" y="34"/>
                    </a:cubicBezTo>
                    <a:lnTo>
                      <a:pt x="4" y="282"/>
                    </a:lnTo>
                    <a:lnTo>
                      <a:pt x="4" y="738"/>
                    </a:lnTo>
                    <a:cubicBezTo>
                      <a:pt x="6" y="754"/>
                      <a:pt x="16" y="764"/>
                      <a:pt x="30" y="766"/>
                    </a:cubicBezTo>
                    <a:cubicBezTo>
                      <a:pt x="45" y="766"/>
                      <a:pt x="57" y="754"/>
                      <a:pt x="57" y="738"/>
                    </a:cubicBezTo>
                    <a:lnTo>
                      <a:pt x="57" y="433"/>
                    </a:lnTo>
                    <a:cubicBezTo>
                      <a:pt x="105" y="498"/>
                      <a:pt x="181" y="538"/>
                      <a:pt x="261" y="538"/>
                    </a:cubicBezTo>
                    <a:cubicBezTo>
                      <a:pt x="364" y="516"/>
                      <a:pt x="443" y="435"/>
                      <a:pt x="467" y="332"/>
                    </a:cubicBezTo>
                    <a:cubicBezTo>
                      <a:pt x="499" y="186"/>
                      <a:pt x="409" y="39"/>
                      <a:pt x="261" y="6"/>
                    </a:cubicBezTo>
                    <a:cubicBezTo>
                      <a:pt x="181" y="6"/>
                      <a:pt x="105" y="46"/>
                      <a:pt x="57" y="109"/>
                    </a:cubicBezTo>
                    <a:lnTo>
                      <a:pt x="57" y="34"/>
                    </a:lnTo>
                    <a:cubicBezTo>
                      <a:pt x="59" y="29"/>
                      <a:pt x="59" y="25"/>
                      <a:pt x="57" y="22"/>
                    </a:cubicBezTo>
                    <a:cubicBezTo>
                      <a:pt x="54" y="9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71"/>
              <p:cNvSpPr/>
              <p:nvPr/>
            </p:nvSpPr>
            <p:spPr>
              <a:xfrm>
                <a:off x="5456470" y="3468683"/>
                <a:ext cx="18433" cy="32829"/>
              </a:xfrm>
              <a:custGeom>
                <a:rect b="b" l="l" r="r" t="t"/>
                <a:pathLst>
                  <a:path extrusionOk="0" h="536" w="301">
                    <a:moveTo>
                      <a:pt x="273" y="0"/>
                    </a:moveTo>
                    <a:cubicBezTo>
                      <a:pt x="184" y="5"/>
                      <a:pt x="102" y="57"/>
                      <a:pt x="61" y="137"/>
                    </a:cubicBezTo>
                    <a:cubicBezTo>
                      <a:pt x="57" y="141"/>
                      <a:pt x="54" y="146"/>
                      <a:pt x="52" y="151"/>
                    </a:cubicBezTo>
                    <a:lnTo>
                      <a:pt x="52" y="33"/>
                    </a:lnTo>
                    <a:cubicBezTo>
                      <a:pt x="52" y="19"/>
                      <a:pt x="42" y="7"/>
                      <a:pt x="28" y="5"/>
                    </a:cubicBezTo>
                    <a:lnTo>
                      <a:pt x="27" y="5"/>
                    </a:lnTo>
                    <a:cubicBezTo>
                      <a:pt x="13" y="5"/>
                      <a:pt x="1" y="17"/>
                      <a:pt x="1" y="33"/>
                    </a:cubicBezTo>
                    <a:lnTo>
                      <a:pt x="4" y="509"/>
                    </a:lnTo>
                    <a:cubicBezTo>
                      <a:pt x="4" y="525"/>
                      <a:pt x="16" y="535"/>
                      <a:pt x="30" y="535"/>
                    </a:cubicBezTo>
                    <a:cubicBezTo>
                      <a:pt x="45" y="533"/>
                      <a:pt x="56" y="523"/>
                      <a:pt x="56" y="509"/>
                    </a:cubicBezTo>
                    <a:lnTo>
                      <a:pt x="56" y="275"/>
                    </a:lnTo>
                    <a:cubicBezTo>
                      <a:pt x="54" y="271"/>
                      <a:pt x="54" y="268"/>
                      <a:pt x="56" y="266"/>
                    </a:cubicBezTo>
                    <a:cubicBezTo>
                      <a:pt x="71" y="221"/>
                      <a:pt x="92" y="179"/>
                      <a:pt x="119" y="141"/>
                    </a:cubicBezTo>
                    <a:cubicBezTo>
                      <a:pt x="153" y="88"/>
                      <a:pt x="212" y="55"/>
                      <a:pt x="273" y="53"/>
                    </a:cubicBezTo>
                    <a:cubicBezTo>
                      <a:pt x="289" y="53"/>
                      <a:pt x="301" y="41"/>
                      <a:pt x="301" y="26"/>
                    </a:cubicBezTo>
                    <a:cubicBezTo>
                      <a:pt x="301" y="11"/>
                      <a:pt x="289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71"/>
              <p:cNvSpPr/>
              <p:nvPr/>
            </p:nvSpPr>
            <p:spPr>
              <a:xfrm>
                <a:off x="5481884" y="3468928"/>
                <a:ext cx="34601" cy="33441"/>
              </a:xfrm>
              <a:custGeom>
                <a:rect b="b" l="l" r="r" t="t"/>
                <a:pathLst>
                  <a:path extrusionOk="0" h="546" w="565">
                    <a:moveTo>
                      <a:pt x="275" y="54"/>
                    </a:moveTo>
                    <a:cubicBezTo>
                      <a:pt x="280" y="54"/>
                      <a:pt x="285" y="54"/>
                      <a:pt x="290" y="55"/>
                    </a:cubicBezTo>
                    <a:cubicBezTo>
                      <a:pt x="409" y="61"/>
                      <a:pt x="498" y="164"/>
                      <a:pt x="491" y="284"/>
                    </a:cubicBezTo>
                    <a:cubicBezTo>
                      <a:pt x="483" y="398"/>
                      <a:pt x="387" y="485"/>
                      <a:pt x="273" y="485"/>
                    </a:cubicBezTo>
                    <a:cubicBezTo>
                      <a:pt x="268" y="485"/>
                      <a:pt x="264" y="485"/>
                      <a:pt x="260" y="485"/>
                    </a:cubicBezTo>
                    <a:cubicBezTo>
                      <a:pt x="145" y="480"/>
                      <a:pt x="56" y="384"/>
                      <a:pt x="59" y="269"/>
                    </a:cubicBezTo>
                    <a:cubicBezTo>
                      <a:pt x="59" y="264"/>
                      <a:pt x="59" y="259"/>
                      <a:pt x="61" y="253"/>
                    </a:cubicBezTo>
                    <a:cubicBezTo>
                      <a:pt x="67" y="140"/>
                      <a:pt x="162" y="54"/>
                      <a:pt x="275" y="54"/>
                    </a:cubicBezTo>
                    <a:close/>
                    <a:moveTo>
                      <a:pt x="282" y="1"/>
                    </a:moveTo>
                    <a:cubicBezTo>
                      <a:pt x="274" y="1"/>
                      <a:pt x="267" y="1"/>
                      <a:pt x="260" y="1"/>
                    </a:cubicBezTo>
                    <a:lnTo>
                      <a:pt x="258" y="1"/>
                    </a:lnTo>
                    <a:cubicBezTo>
                      <a:pt x="114" y="7"/>
                      <a:pt x="1" y="130"/>
                      <a:pt x="8" y="274"/>
                    </a:cubicBezTo>
                    <a:cubicBezTo>
                      <a:pt x="8" y="281"/>
                      <a:pt x="8" y="286"/>
                      <a:pt x="8" y="293"/>
                    </a:cubicBezTo>
                    <a:cubicBezTo>
                      <a:pt x="19" y="436"/>
                      <a:pt x="137" y="546"/>
                      <a:pt x="279" y="546"/>
                    </a:cubicBezTo>
                    <a:cubicBezTo>
                      <a:pt x="286" y="546"/>
                      <a:pt x="293" y="545"/>
                      <a:pt x="301" y="545"/>
                    </a:cubicBezTo>
                    <a:cubicBezTo>
                      <a:pt x="452" y="535"/>
                      <a:pt x="565" y="403"/>
                      <a:pt x="553" y="253"/>
                    </a:cubicBezTo>
                    <a:cubicBezTo>
                      <a:pt x="541" y="110"/>
                      <a:pt x="423" y="1"/>
                      <a:pt x="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71"/>
              <p:cNvSpPr/>
              <p:nvPr/>
            </p:nvSpPr>
            <p:spPr>
              <a:xfrm>
                <a:off x="5520954" y="3469296"/>
                <a:ext cx="28170" cy="32522"/>
              </a:xfrm>
              <a:custGeom>
                <a:rect b="b" l="l" r="r" t="t"/>
                <a:pathLst>
                  <a:path extrusionOk="0" h="531" w="460">
                    <a:moveTo>
                      <a:pt x="29" y="0"/>
                    </a:moveTo>
                    <a:cubicBezTo>
                      <a:pt x="26" y="0"/>
                      <a:pt x="22" y="1"/>
                      <a:pt x="19" y="2"/>
                    </a:cubicBezTo>
                    <a:cubicBezTo>
                      <a:pt x="7" y="7"/>
                      <a:pt x="1" y="23"/>
                      <a:pt x="6" y="37"/>
                    </a:cubicBezTo>
                    <a:lnTo>
                      <a:pt x="206" y="513"/>
                    </a:lnTo>
                    <a:cubicBezTo>
                      <a:pt x="208" y="518"/>
                      <a:pt x="211" y="523"/>
                      <a:pt x="217" y="525"/>
                    </a:cubicBezTo>
                    <a:lnTo>
                      <a:pt x="222" y="530"/>
                    </a:lnTo>
                    <a:lnTo>
                      <a:pt x="232" y="530"/>
                    </a:lnTo>
                    <a:cubicBezTo>
                      <a:pt x="239" y="530"/>
                      <a:pt x="244" y="529"/>
                      <a:pt x="249" y="523"/>
                    </a:cubicBezTo>
                    <a:cubicBezTo>
                      <a:pt x="253" y="518"/>
                      <a:pt x="254" y="515"/>
                      <a:pt x="256" y="510"/>
                    </a:cubicBezTo>
                    <a:lnTo>
                      <a:pt x="455" y="37"/>
                    </a:lnTo>
                    <a:cubicBezTo>
                      <a:pt x="460" y="23"/>
                      <a:pt x="455" y="7"/>
                      <a:pt x="443" y="2"/>
                    </a:cubicBezTo>
                    <a:lnTo>
                      <a:pt x="441" y="2"/>
                    </a:lnTo>
                    <a:cubicBezTo>
                      <a:pt x="438" y="1"/>
                      <a:pt x="435" y="1"/>
                      <a:pt x="432" y="1"/>
                    </a:cubicBezTo>
                    <a:cubicBezTo>
                      <a:pt x="422" y="1"/>
                      <a:pt x="413" y="7"/>
                      <a:pt x="409" y="18"/>
                    </a:cubicBezTo>
                    <a:lnTo>
                      <a:pt x="230" y="438"/>
                    </a:lnTo>
                    <a:lnTo>
                      <a:pt x="52" y="18"/>
                    </a:lnTo>
                    <a:cubicBezTo>
                      <a:pt x="52" y="16"/>
                      <a:pt x="52" y="16"/>
                      <a:pt x="52" y="16"/>
                    </a:cubicBezTo>
                    <a:cubicBezTo>
                      <a:pt x="48" y="6"/>
                      <a:pt x="3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71"/>
              <p:cNvSpPr/>
              <p:nvPr/>
            </p:nvSpPr>
            <p:spPr>
              <a:xfrm>
                <a:off x="5557881" y="3468867"/>
                <a:ext cx="32396" cy="32706"/>
              </a:xfrm>
              <a:custGeom>
                <a:rect b="b" l="l" r="r" t="t"/>
                <a:pathLst>
                  <a:path extrusionOk="0" h="534" w="529">
                    <a:moveTo>
                      <a:pt x="267" y="56"/>
                    </a:moveTo>
                    <a:cubicBezTo>
                      <a:pt x="268" y="56"/>
                      <a:pt x="269" y="56"/>
                      <a:pt x="270" y="56"/>
                    </a:cubicBezTo>
                    <a:cubicBezTo>
                      <a:pt x="370" y="57"/>
                      <a:pt x="454" y="129"/>
                      <a:pt x="471" y="229"/>
                    </a:cubicBezTo>
                    <a:lnTo>
                      <a:pt x="61" y="229"/>
                    </a:lnTo>
                    <a:cubicBezTo>
                      <a:pt x="78" y="129"/>
                      <a:pt x="165" y="56"/>
                      <a:pt x="267" y="56"/>
                    </a:cubicBezTo>
                    <a:close/>
                    <a:moveTo>
                      <a:pt x="268" y="1"/>
                    </a:moveTo>
                    <a:cubicBezTo>
                      <a:pt x="264" y="1"/>
                      <a:pt x="261" y="1"/>
                      <a:pt x="258" y="1"/>
                    </a:cubicBezTo>
                    <a:cubicBezTo>
                      <a:pt x="114" y="6"/>
                      <a:pt x="1" y="126"/>
                      <a:pt x="6" y="272"/>
                    </a:cubicBezTo>
                    <a:lnTo>
                      <a:pt x="6" y="275"/>
                    </a:lnTo>
                    <a:cubicBezTo>
                      <a:pt x="8" y="418"/>
                      <a:pt x="124" y="534"/>
                      <a:pt x="267" y="534"/>
                    </a:cubicBezTo>
                    <a:cubicBezTo>
                      <a:pt x="268" y="534"/>
                      <a:pt x="269" y="534"/>
                      <a:pt x="270" y="534"/>
                    </a:cubicBezTo>
                    <a:cubicBezTo>
                      <a:pt x="359" y="534"/>
                      <a:pt x="440" y="488"/>
                      <a:pt x="486" y="412"/>
                    </a:cubicBezTo>
                    <a:cubicBezTo>
                      <a:pt x="488" y="410"/>
                      <a:pt x="488" y="409"/>
                      <a:pt x="490" y="407"/>
                    </a:cubicBezTo>
                    <a:cubicBezTo>
                      <a:pt x="495" y="395"/>
                      <a:pt x="490" y="380"/>
                      <a:pt x="478" y="373"/>
                    </a:cubicBezTo>
                    <a:cubicBezTo>
                      <a:pt x="474" y="371"/>
                      <a:pt x="470" y="371"/>
                      <a:pt x="467" y="371"/>
                    </a:cubicBezTo>
                    <a:cubicBezTo>
                      <a:pt x="456" y="371"/>
                      <a:pt x="447" y="376"/>
                      <a:pt x="443" y="385"/>
                    </a:cubicBezTo>
                    <a:cubicBezTo>
                      <a:pt x="407" y="446"/>
                      <a:pt x="340" y="482"/>
                      <a:pt x="270" y="482"/>
                    </a:cubicBezTo>
                    <a:cubicBezTo>
                      <a:pt x="157" y="481"/>
                      <a:pt x="66" y="390"/>
                      <a:pt x="63" y="278"/>
                    </a:cubicBezTo>
                    <a:lnTo>
                      <a:pt x="502" y="278"/>
                    </a:lnTo>
                    <a:cubicBezTo>
                      <a:pt x="515" y="278"/>
                      <a:pt x="527" y="268"/>
                      <a:pt x="529" y="253"/>
                    </a:cubicBezTo>
                    <a:cubicBezTo>
                      <a:pt x="524" y="112"/>
                      <a:pt x="40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71"/>
              <p:cNvSpPr/>
              <p:nvPr/>
            </p:nvSpPr>
            <p:spPr>
              <a:xfrm>
                <a:off x="5618385" y="3468928"/>
                <a:ext cx="25905" cy="32890"/>
              </a:xfrm>
              <a:custGeom>
                <a:rect b="b" l="l" r="r" t="t"/>
                <a:pathLst>
                  <a:path extrusionOk="0" h="537" w="423">
                    <a:moveTo>
                      <a:pt x="200" y="1"/>
                    </a:moveTo>
                    <a:cubicBezTo>
                      <a:pt x="157" y="1"/>
                      <a:pt x="115" y="14"/>
                      <a:pt x="78" y="37"/>
                    </a:cubicBezTo>
                    <a:cubicBezTo>
                      <a:pt x="45" y="61"/>
                      <a:pt x="23" y="101"/>
                      <a:pt x="21" y="142"/>
                    </a:cubicBezTo>
                    <a:cubicBezTo>
                      <a:pt x="21" y="183"/>
                      <a:pt x="43" y="219"/>
                      <a:pt x="78" y="238"/>
                    </a:cubicBezTo>
                    <a:cubicBezTo>
                      <a:pt x="115" y="260"/>
                      <a:pt x="156" y="274"/>
                      <a:pt x="199" y="279"/>
                    </a:cubicBezTo>
                    <a:cubicBezTo>
                      <a:pt x="240" y="284"/>
                      <a:pt x="278" y="298"/>
                      <a:pt x="312" y="319"/>
                    </a:cubicBezTo>
                    <a:cubicBezTo>
                      <a:pt x="331" y="327"/>
                      <a:pt x="347" y="341"/>
                      <a:pt x="354" y="360"/>
                    </a:cubicBezTo>
                    <a:cubicBezTo>
                      <a:pt x="369" y="397"/>
                      <a:pt x="350" y="440"/>
                      <a:pt x="312" y="456"/>
                    </a:cubicBezTo>
                    <a:cubicBezTo>
                      <a:pt x="285" y="478"/>
                      <a:pt x="249" y="488"/>
                      <a:pt x="213" y="488"/>
                    </a:cubicBezTo>
                    <a:cubicBezTo>
                      <a:pt x="153" y="485"/>
                      <a:pt x="95" y="463"/>
                      <a:pt x="48" y="425"/>
                    </a:cubicBezTo>
                    <a:cubicBezTo>
                      <a:pt x="43" y="420"/>
                      <a:pt x="36" y="417"/>
                      <a:pt x="30" y="417"/>
                    </a:cubicBezTo>
                    <a:cubicBezTo>
                      <a:pt x="23" y="417"/>
                      <a:pt x="17" y="420"/>
                      <a:pt x="12" y="425"/>
                    </a:cubicBezTo>
                    <a:cubicBezTo>
                      <a:pt x="11" y="427"/>
                      <a:pt x="11" y="427"/>
                      <a:pt x="9" y="427"/>
                    </a:cubicBezTo>
                    <a:cubicBezTo>
                      <a:pt x="0" y="435"/>
                      <a:pt x="0" y="451"/>
                      <a:pt x="9" y="459"/>
                    </a:cubicBezTo>
                    <a:cubicBezTo>
                      <a:pt x="64" y="505"/>
                      <a:pt x="134" y="533"/>
                      <a:pt x="206" y="536"/>
                    </a:cubicBezTo>
                    <a:cubicBezTo>
                      <a:pt x="209" y="536"/>
                      <a:pt x="211" y="536"/>
                      <a:pt x="214" y="536"/>
                    </a:cubicBezTo>
                    <a:cubicBezTo>
                      <a:pt x="261" y="536"/>
                      <a:pt x="306" y="521"/>
                      <a:pt x="343" y="493"/>
                    </a:cubicBezTo>
                    <a:cubicBezTo>
                      <a:pt x="360" y="483"/>
                      <a:pt x="376" y="468"/>
                      <a:pt x="386" y="451"/>
                    </a:cubicBezTo>
                    <a:cubicBezTo>
                      <a:pt x="422" y="391"/>
                      <a:pt x="403" y="313"/>
                      <a:pt x="343" y="276"/>
                    </a:cubicBezTo>
                    <a:cubicBezTo>
                      <a:pt x="302" y="253"/>
                      <a:pt x="259" y="240"/>
                      <a:pt x="213" y="233"/>
                    </a:cubicBezTo>
                    <a:cubicBezTo>
                      <a:pt x="175" y="228"/>
                      <a:pt x="138" y="216"/>
                      <a:pt x="105" y="195"/>
                    </a:cubicBezTo>
                    <a:cubicBezTo>
                      <a:pt x="86" y="185"/>
                      <a:pt x="74" y="164"/>
                      <a:pt x="74" y="142"/>
                    </a:cubicBezTo>
                    <a:cubicBezTo>
                      <a:pt x="76" y="118"/>
                      <a:pt x="88" y="96"/>
                      <a:pt x="108" y="82"/>
                    </a:cubicBezTo>
                    <a:cubicBezTo>
                      <a:pt x="136" y="61"/>
                      <a:pt x="169" y="49"/>
                      <a:pt x="203" y="49"/>
                    </a:cubicBezTo>
                    <a:cubicBezTo>
                      <a:pt x="205" y="49"/>
                      <a:pt x="207" y="49"/>
                      <a:pt x="210" y="49"/>
                    </a:cubicBezTo>
                    <a:cubicBezTo>
                      <a:pt x="259" y="53"/>
                      <a:pt x="307" y="72"/>
                      <a:pt x="345" y="104"/>
                    </a:cubicBezTo>
                    <a:cubicBezTo>
                      <a:pt x="348" y="108"/>
                      <a:pt x="352" y="109"/>
                      <a:pt x="355" y="111"/>
                    </a:cubicBezTo>
                    <a:cubicBezTo>
                      <a:pt x="358" y="112"/>
                      <a:pt x="361" y="113"/>
                      <a:pt x="365" y="113"/>
                    </a:cubicBezTo>
                    <a:cubicBezTo>
                      <a:pt x="375" y="113"/>
                      <a:pt x="386" y="106"/>
                      <a:pt x="391" y="94"/>
                    </a:cubicBezTo>
                    <a:cubicBezTo>
                      <a:pt x="396" y="80"/>
                      <a:pt x="388" y="65"/>
                      <a:pt x="374" y="60"/>
                    </a:cubicBezTo>
                    <a:cubicBezTo>
                      <a:pt x="328" y="24"/>
                      <a:pt x="273" y="5"/>
                      <a:pt x="215" y="1"/>
                    </a:cubicBez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71"/>
              <p:cNvSpPr/>
              <p:nvPr/>
            </p:nvSpPr>
            <p:spPr>
              <a:xfrm>
                <a:off x="5651025" y="3467948"/>
                <a:ext cx="32641" cy="33564"/>
              </a:xfrm>
              <a:custGeom>
                <a:rect b="b" l="l" r="r" t="t"/>
                <a:pathLst>
                  <a:path extrusionOk="0" h="548" w="533">
                    <a:moveTo>
                      <a:pt x="275" y="71"/>
                    </a:moveTo>
                    <a:cubicBezTo>
                      <a:pt x="276" y="71"/>
                      <a:pt x="277" y="71"/>
                      <a:pt x="278" y="71"/>
                    </a:cubicBezTo>
                    <a:cubicBezTo>
                      <a:pt x="379" y="72"/>
                      <a:pt x="463" y="144"/>
                      <a:pt x="479" y="244"/>
                    </a:cubicBezTo>
                    <a:lnTo>
                      <a:pt x="69" y="244"/>
                    </a:lnTo>
                    <a:cubicBezTo>
                      <a:pt x="88" y="144"/>
                      <a:pt x="173" y="71"/>
                      <a:pt x="275" y="71"/>
                    </a:cubicBezTo>
                    <a:close/>
                    <a:moveTo>
                      <a:pt x="273" y="1"/>
                    </a:moveTo>
                    <a:cubicBezTo>
                      <a:pt x="264" y="1"/>
                      <a:pt x="256" y="1"/>
                      <a:pt x="247" y="2"/>
                    </a:cubicBezTo>
                    <a:cubicBezTo>
                      <a:pt x="105" y="16"/>
                      <a:pt x="1" y="143"/>
                      <a:pt x="14" y="287"/>
                    </a:cubicBezTo>
                    <a:cubicBezTo>
                      <a:pt x="14" y="429"/>
                      <a:pt x="131" y="547"/>
                      <a:pt x="275" y="547"/>
                    </a:cubicBezTo>
                    <a:cubicBezTo>
                      <a:pt x="362" y="547"/>
                      <a:pt x="445" y="503"/>
                      <a:pt x="491" y="427"/>
                    </a:cubicBezTo>
                    <a:cubicBezTo>
                      <a:pt x="496" y="413"/>
                      <a:pt x="494" y="398"/>
                      <a:pt x="482" y="389"/>
                    </a:cubicBezTo>
                    <a:cubicBezTo>
                      <a:pt x="478" y="387"/>
                      <a:pt x="474" y="386"/>
                      <a:pt x="470" y="386"/>
                    </a:cubicBezTo>
                    <a:cubicBezTo>
                      <a:pt x="460" y="386"/>
                      <a:pt x="451" y="391"/>
                      <a:pt x="446" y="400"/>
                    </a:cubicBezTo>
                    <a:cubicBezTo>
                      <a:pt x="410" y="460"/>
                      <a:pt x="345" y="496"/>
                      <a:pt x="275" y="496"/>
                    </a:cubicBezTo>
                    <a:cubicBezTo>
                      <a:pt x="162" y="494"/>
                      <a:pt x="69" y="405"/>
                      <a:pt x="67" y="292"/>
                    </a:cubicBezTo>
                    <a:lnTo>
                      <a:pt x="505" y="292"/>
                    </a:lnTo>
                    <a:cubicBezTo>
                      <a:pt x="520" y="292"/>
                      <a:pt x="532" y="281"/>
                      <a:pt x="532" y="266"/>
                    </a:cubicBezTo>
                    <a:cubicBezTo>
                      <a:pt x="532" y="256"/>
                      <a:pt x="532" y="245"/>
                      <a:pt x="530" y="235"/>
                    </a:cubicBezTo>
                    <a:cubicBezTo>
                      <a:pt x="517" y="100"/>
                      <a:pt x="405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71"/>
              <p:cNvSpPr/>
              <p:nvPr/>
            </p:nvSpPr>
            <p:spPr>
              <a:xfrm>
                <a:off x="5693525" y="3468683"/>
                <a:ext cx="18433" cy="32829"/>
              </a:xfrm>
              <a:custGeom>
                <a:rect b="b" l="l" r="r" t="t"/>
                <a:pathLst>
                  <a:path extrusionOk="0" h="536" w="301">
                    <a:moveTo>
                      <a:pt x="275" y="0"/>
                    </a:moveTo>
                    <a:cubicBezTo>
                      <a:pt x="184" y="5"/>
                      <a:pt x="104" y="57"/>
                      <a:pt x="61" y="137"/>
                    </a:cubicBezTo>
                    <a:cubicBezTo>
                      <a:pt x="57" y="141"/>
                      <a:pt x="56" y="146"/>
                      <a:pt x="52" y="151"/>
                    </a:cubicBezTo>
                    <a:lnTo>
                      <a:pt x="52" y="33"/>
                    </a:lnTo>
                    <a:cubicBezTo>
                      <a:pt x="52" y="19"/>
                      <a:pt x="42" y="7"/>
                      <a:pt x="28" y="5"/>
                    </a:cubicBezTo>
                    <a:lnTo>
                      <a:pt x="27" y="5"/>
                    </a:lnTo>
                    <a:cubicBezTo>
                      <a:pt x="13" y="5"/>
                      <a:pt x="1" y="17"/>
                      <a:pt x="1" y="33"/>
                    </a:cubicBezTo>
                    <a:lnTo>
                      <a:pt x="4" y="508"/>
                    </a:lnTo>
                    <a:lnTo>
                      <a:pt x="4" y="509"/>
                    </a:lnTo>
                    <a:cubicBezTo>
                      <a:pt x="4" y="525"/>
                      <a:pt x="16" y="535"/>
                      <a:pt x="32" y="535"/>
                    </a:cubicBezTo>
                    <a:cubicBezTo>
                      <a:pt x="45" y="533"/>
                      <a:pt x="56" y="521"/>
                      <a:pt x="56" y="508"/>
                    </a:cubicBezTo>
                    <a:lnTo>
                      <a:pt x="56" y="273"/>
                    </a:lnTo>
                    <a:cubicBezTo>
                      <a:pt x="54" y="271"/>
                      <a:pt x="54" y="268"/>
                      <a:pt x="56" y="266"/>
                    </a:cubicBezTo>
                    <a:cubicBezTo>
                      <a:pt x="71" y="221"/>
                      <a:pt x="92" y="179"/>
                      <a:pt x="119" y="141"/>
                    </a:cubicBezTo>
                    <a:cubicBezTo>
                      <a:pt x="153" y="88"/>
                      <a:pt x="212" y="55"/>
                      <a:pt x="275" y="53"/>
                    </a:cubicBezTo>
                    <a:cubicBezTo>
                      <a:pt x="291" y="53"/>
                      <a:pt x="301" y="41"/>
                      <a:pt x="301" y="26"/>
                    </a:cubicBezTo>
                    <a:cubicBezTo>
                      <a:pt x="301" y="12"/>
                      <a:pt x="28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71"/>
              <p:cNvSpPr/>
              <p:nvPr/>
            </p:nvSpPr>
            <p:spPr>
              <a:xfrm>
                <a:off x="5720225" y="3469296"/>
                <a:ext cx="28170" cy="32522"/>
              </a:xfrm>
              <a:custGeom>
                <a:rect b="b" l="l" r="r" t="t"/>
                <a:pathLst>
                  <a:path extrusionOk="0" h="531" w="460">
                    <a:moveTo>
                      <a:pt x="29" y="0"/>
                    </a:moveTo>
                    <a:cubicBezTo>
                      <a:pt x="26" y="0"/>
                      <a:pt x="22" y="1"/>
                      <a:pt x="19" y="2"/>
                    </a:cubicBezTo>
                    <a:cubicBezTo>
                      <a:pt x="7" y="7"/>
                      <a:pt x="0" y="23"/>
                      <a:pt x="5" y="37"/>
                    </a:cubicBezTo>
                    <a:lnTo>
                      <a:pt x="206" y="513"/>
                    </a:lnTo>
                    <a:cubicBezTo>
                      <a:pt x="208" y="518"/>
                      <a:pt x="211" y="523"/>
                      <a:pt x="216" y="525"/>
                    </a:cubicBezTo>
                    <a:lnTo>
                      <a:pt x="221" y="530"/>
                    </a:lnTo>
                    <a:lnTo>
                      <a:pt x="232" y="530"/>
                    </a:lnTo>
                    <a:cubicBezTo>
                      <a:pt x="239" y="530"/>
                      <a:pt x="244" y="529"/>
                      <a:pt x="249" y="523"/>
                    </a:cubicBezTo>
                    <a:cubicBezTo>
                      <a:pt x="252" y="518"/>
                      <a:pt x="254" y="515"/>
                      <a:pt x="256" y="510"/>
                    </a:cubicBezTo>
                    <a:lnTo>
                      <a:pt x="455" y="37"/>
                    </a:lnTo>
                    <a:cubicBezTo>
                      <a:pt x="460" y="23"/>
                      <a:pt x="455" y="7"/>
                      <a:pt x="443" y="2"/>
                    </a:cubicBezTo>
                    <a:lnTo>
                      <a:pt x="441" y="2"/>
                    </a:lnTo>
                    <a:cubicBezTo>
                      <a:pt x="438" y="1"/>
                      <a:pt x="435" y="1"/>
                      <a:pt x="432" y="1"/>
                    </a:cubicBezTo>
                    <a:cubicBezTo>
                      <a:pt x="423" y="1"/>
                      <a:pt x="412" y="7"/>
                      <a:pt x="408" y="18"/>
                    </a:cubicBezTo>
                    <a:lnTo>
                      <a:pt x="230" y="438"/>
                    </a:lnTo>
                    <a:lnTo>
                      <a:pt x="52" y="18"/>
                    </a:lnTo>
                    <a:cubicBezTo>
                      <a:pt x="52" y="16"/>
                      <a:pt x="52" y="16"/>
                      <a:pt x="52" y="16"/>
                    </a:cubicBezTo>
                    <a:cubicBezTo>
                      <a:pt x="48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71"/>
              <p:cNvSpPr/>
              <p:nvPr/>
            </p:nvSpPr>
            <p:spPr>
              <a:xfrm>
                <a:off x="5761867" y="3458272"/>
                <a:ext cx="3368" cy="43547"/>
              </a:xfrm>
              <a:custGeom>
                <a:rect b="b" l="l" r="r" t="t"/>
                <a:pathLst>
                  <a:path extrusionOk="0" h="711" w="55">
                    <a:moveTo>
                      <a:pt x="25" y="1"/>
                    </a:moveTo>
                    <a:cubicBezTo>
                      <a:pt x="11" y="1"/>
                      <a:pt x="1" y="13"/>
                      <a:pt x="1" y="28"/>
                    </a:cubicBezTo>
                    <a:lnTo>
                      <a:pt x="1" y="52"/>
                    </a:lnTo>
                    <a:cubicBezTo>
                      <a:pt x="1" y="67"/>
                      <a:pt x="13" y="79"/>
                      <a:pt x="27" y="81"/>
                    </a:cubicBezTo>
                    <a:cubicBezTo>
                      <a:pt x="42" y="79"/>
                      <a:pt x="54" y="67"/>
                      <a:pt x="54" y="52"/>
                    </a:cubicBezTo>
                    <a:lnTo>
                      <a:pt x="54" y="28"/>
                    </a:lnTo>
                    <a:cubicBezTo>
                      <a:pt x="54" y="13"/>
                      <a:pt x="42" y="1"/>
                      <a:pt x="27" y="1"/>
                    </a:cubicBezTo>
                    <a:close/>
                    <a:moveTo>
                      <a:pt x="30" y="175"/>
                    </a:moveTo>
                    <a:cubicBezTo>
                      <a:pt x="29" y="175"/>
                      <a:pt x="28" y="175"/>
                      <a:pt x="27" y="175"/>
                    </a:cubicBezTo>
                    <a:lnTo>
                      <a:pt x="25" y="175"/>
                    </a:lnTo>
                    <a:cubicBezTo>
                      <a:pt x="11" y="175"/>
                      <a:pt x="1" y="187"/>
                      <a:pt x="1" y="203"/>
                    </a:cubicBezTo>
                    <a:lnTo>
                      <a:pt x="1" y="685"/>
                    </a:lnTo>
                    <a:cubicBezTo>
                      <a:pt x="1" y="698"/>
                      <a:pt x="13" y="710"/>
                      <a:pt x="27" y="710"/>
                    </a:cubicBezTo>
                    <a:cubicBezTo>
                      <a:pt x="42" y="710"/>
                      <a:pt x="54" y="698"/>
                      <a:pt x="54" y="685"/>
                    </a:cubicBezTo>
                    <a:lnTo>
                      <a:pt x="54" y="203"/>
                    </a:lnTo>
                    <a:lnTo>
                      <a:pt x="54" y="199"/>
                    </a:lnTo>
                    <a:cubicBezTo>
                      <a:pt x="54" y="187"/>
                      <a:pt x="44" y="175"/>
                      <a:pt x="30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71"/>
              <p:cNvSpPr/>
              <p:nvPr/>
            </p:nvSpPr>
            <p:spPr>
              <a:xfrm>
                <a:off x="5778279" y="3468561"/>
                <a:ext cx="27864" cy="32584"/>
              </a:xfrm>
              <a:custGeom>
                <a:rect b="b" l="l" r="r" t="t"/>
                <a:pathLst>
                  <a:path extrusionOk="0" h="532" w="455">
                    <a:moveTo>
                      <a:pt x="273" y="1"/>
                    </a:moveTo>
                    <a:cubicBezTo>
                      <a:pt x="122" y="1"/>
                      <a:pt x="0" y="124"/>
                      <a:pt x="0" y="275"/>
                    </a:cubicBezTo>
                    <a:cubicBezTo>
                      <a:pt x="9" y="419"/>
                      <a:pt x="127" y="530"/>
                      <a:pt x="271" y="532"/>
                    </a:cubicBezTo>
                    <a:cubicBezTo>
                      <a:pt x="331" y="532"/>
                      <a:pt x="390" y="513"/>
                      <a:pt x="439" y="475"/>
                    </a:cubicBezTo>
                    <a:cubicBezTo>
                      <a:pt x="451" y="469"/>
                      <a:pt x="455" y="451"/>
                      <a:pt x="446" y="439"/>
                    </a:cubicBezTo>
                    <a:cubicBezTo>
                      <a:pt x="441" y="432"/>
                      <a:pt x="432" y="428"/>
                      <a:pt x="423" y="428"/>
                    </a:cubicBezTo>
                    <a:cubicBezTo>
                      <a:pt x="418" y="428"/>
                      <a:pt x="413" y="429"/>
                      <a:pt x="408" y="433"/>
                    </a:cubicBezTo>
                    <a:cubicBezTo>
                      <a:pt x="369" y="463"/>
                      <a:pt x="321" y="481"/>
                      <a:pt x="273" y="481"/>
                    </a:cubicBezTo>
                    <a:cubicBezTo>
                      <a:pt x="153" y="481"/>
                      <a:pt x="57" y="385"/>
                      <a:pt x="57" y="265"/>
                    </a:cubicBezTo>
                    <a:cubicBezTo>
                      <a:pt x="57" y="146"/>
                      <a:pt x="153" y="49"/>
                      <a:pt x="273" y="49"/>
                    </a:cubicBezTo>
                    <a:cubicBezTo>
                      <a:pt x="321" y="49"/>
                      <a:pt x="369" y="66"/>
                      <a:pt x="408" y="97"/>
                    </a:cubicBezTo>
                    <a:cubicBezTo>
                      <a:pt x="414" y="102"/>
                      <a:pt x="420" y="104"/>
                      <a:pt x="426" y="104"/>
                    </a:cubicBezTo>
                    <a:cubicBezTo>
                      <a:pt x="433" y="104"/>
                      <a:pt x="439" y="102"/>
                      <a:pt x="444" y="97"/>
                    </a:cubicBezTo>
                    <a:cubicBezTo>
                      <a:pt x="455" y="86"/>
                      <a:pt x="455" y="71"/>
                      <a:pt x="444" y="61"/>
                    </a:cubicBezTo>
                    <a:cubicBezTo>
                      <a:pt x="396" y="23"/>
                      <a:pt x="336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71"/>
              <p:cNvSpPr/>
              <p:nvPr/>
            </p:nvSpPr>
            <p:spPr>
              <a:xfrm>
                <a:off x="5814471" y="3467948"/>
                <a:ext cx="32641" cy="33564"/>
              </a:xfrm>
              <a:custGeom>
                <a:rect b="b" l="l" r="r" t="t"/>
                <a:pathLst>
                  <a:path extrusionOk="0" h="548" w="533">
                    <a:moveTo>
                      <a:pt x="277" y="38"/>
                    </a:moveTo>
                    <a:cubicBezTo>
                      <a:pt x="390" y="38"/>
                      <a:pt x="481" y="131"/>
                      <a:pt x="481" y="244"/>
                    </a:cubicBezTo>
                    <a:lnTo>
                      <a:pt x="71" y="244"/>
                    </a:lnTo>
                    <a:cubicBezTo>
                      <a:pt x="71" y="131"/>
                      <a:pt x="164" y="38"/>
                      <a:pt x="277" y="38"/>
                    </a:cubicBezTo>
                    <a:close/>
                    <a:moveTo>
                      <a:pt x="273" y="1"/>
                    </a:moveTo>
                    <a:cubicBezTo>
                      <a:pt x="265" y="1"/>
                      <a:pt x="256" y="1"/>
                      <a:pt x="248" y="2"/>
                    </a:cubicBezTo>
                    <a:cubicBezTo>
                      <a:pt x="105" y="16"/>
                      <a:pt x="1" y="143"/>
                      <a:pt x="16" y="287"/>
                    </a:cubicBezTo>
                    <a:cubicBezTo>
                      <a:pt x="16" y="429"/>
                      <a:pt x="133" y="547"/>
                      <a:pt x="277" y="547"/>
                    </a:cubicBezTo>
                    <a:cubicBezTo>
                      <a:pt x="364" y="547"/>
                      <a:pt x="447" y="501"/>
                      <a:pt x="493" y="427"/>
                    </a:cubicBezTo>
                    <a:cubicBezTo>
                      <a:pt x="498" y="413"/>
                      <a:pt x="495" y="398"/>
                      <a:pt x="483" y="389"/>
                    </a:cubicBezTo>
                    <a:lnTo>
                      <a:pt x="481" y="389"/>
                    </a:lnTo>
                    <a:cubicBezTo>
                      <a:pt x="477" y="387"/>
                      <a:pt x="473" y="386"/>
                      <a:pt x="470" y="386"/>
                    </a:cubicBezTo>
                    <a:cubicBezTo>
                      <a:pt x="461" y="386"/>
                      <a:pt x="453" y="391"/>
                      <a:pt x="448" y="400"/>
                    </a:cubicBezTo>
                    <a:cubicBezTo>
                      <a:pt x="412" y="460"/>
                      <a:pt x="347" y="496"/>
                      <a:pt x="277" y="496"/>
                    </a:cubicBezTo>
                    <a:cubicBezTo>
                      <a:pt x="164" y="494"/>
                      <a:pt x="71" y="405"/>
                      <a:pt x="69" y="292"/>
                    </a:cubicBezTo>
                    <a:lnTo>
                      <a:pt x="507" y="292"/>
                    </a:lnTo>
                    <a:cubicBezTo>
                      <a:pt x="520" y="292"/>
                      <a:pt x="532" y="280"/>
                      <a:pt x="532" y="266"/>
                    </a:cubicBezTo>
                    <a:cubicBezTo>
                      <a:pt x="532" y="256"/>
                      <a:pt x="532" y="245"/>
                      <a:pt x="532" y="235"/>
                    </a:cubicBezTo>
                    <a:cubicBezTo>
                      <a:pt x="518" y="100"/>
                      <a:pt x="405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71"/>
              <p:cNvSpPr/>
              <p:nvPr/>
            </p:nvSpPr>
            <p:spPr>
              <a:xfrm>
                <a:off x="5852072" y="3455210"/>
                <a:ext cx="28599" cy="46609"/>
              </a:xfrm>
              <a:custGeom>
                <a:rect b="b" l="l" r="r" t="t"/>
                <a:pathLst>
                  <a:path extrusionOk="0" h="761" w="467">
                    <a:moveTo>
                      <a:pt x="224" y="1"/>
                    </a:moveTo>
                    <a:cubicBezTo>
                      <a:pt x="220" y="1"/>
                      <a:pt x="216" y="1"/>
                      <a:pt x="211" y="1"/>
                    </a:cubicBezTo>
                    <a:cubicBezTo>
                      <a:pt x="127" y="1"/>
                      <a:pt x="50" y="45"/>
                      <a:pt x="7" y="117"/>
                    </a:cubicBezTo>
                    <a:cubicBezTo>
                      <a:pt x="7" y="119"/>
                      <a:pt x="6" y="121"/>
                      <a:pt x="6" y="121"/>
                    </a:cubicBezTo>
                    <a:cubicBezTo>
                      <a:pt x="1" y="133"/>
                      <a:pt x="6" y="147"/>
                      <a:pt x="18" y="152"/>
                    </a:cubicBezTo>
                    <a:cubicBezTo>
                      <a:pt x="18" y="152"/>
                      <a:pt x="18" y="153"/>
                      <a:pt x="18" y="153"/>
                    </a:cubicBezTo>
                    <a:cubicBezTo>
                      <a:pt x="21" y="156"/>
                      <a:pt x="25" y="157"/>
                      <a:pt x="29" y="157"/>
                    </a:cubicBezTo>
                    <a:cubicBezTo>
                      <a:pt x="38" y="157"/>
                      <a:pt x="46" y="152"/>
                      <a:pt x="52" y="145"/>
                    </a:cubicBezTo>
                    <a:cubicBezTo>
                      <a:pt x="84" y="88"/>
                      <a:pt x="142" y="52"/>
                      <a:pt x="207" y="52"/>
                    </a:cubicBezTo>
                    <a:cubicBezTo>
                      <a:pt x="208" y="52"/>
                      <a:pt x="210" y="52"/>
                      <a:pt x="211" y="52"/>
                    </a:cubicBezTo>
                    <a:cubicBezTo>
                      <a:pt x="301" y="59"/>
                      <a:pt x="373" y="131"/>
                      <a:pt x="379" y="220"/>
                    </a:cubicBezTo>
                    <a:cubicBezTo>
                      <a:pt x="388" y="323"/>
                      <a:pt x="313" y="412"/>
                      <a:pt x="211" y="421"/>
                    </a:cubicBezTo>
                    <a:lnTo>
                      <a:pt x="210" y="421"/>
                    </a:lnTo>
                    <a:cubicBezTo>
                      <a:pt x="196" y="423"/>
                      <a:pt x="186" y="435"/>
                      <a:pt x="186" y="447"/>
                    </a:cubicBezTo>
                    <a:lnTo>
                      <a:pt x="187" y="447"/>
                    </a:lnTo>
                    <a:lnTo>
                      <a:pt x="187" y="587"/>
                    </a:lnTo>
                    <a:cubicBezTo>
                      <a:pt x="187" y="601"/>
                      <a:pt x="198" y="613"/>
                      <a:pt x="211" y="613"/>
                    </a:cubicBezTo>
                    <a:cubicBezTo>
                      <a:pt x="225" y="613"/>
                      <a:pt x="237" y="601"/>
                      <a:pt x="237" y="587"/>
                    </a:cubicBezTo>
                    <a:lnTo>
                      <a:pt x="237" y="471"/>
                    </a:lnTo>
                    <a:cubicBezTo>
                      <a:pt x="367" y="464"/>
                      <a:pt x="467" y="352"/>
                      <a:pt x="458" y="222"/>
                    </a:cubicBezTo>
                    <a:cubicBezTo>
                      <a:pt x="452" y="98"/>
                      <a:pt x="347" y="1"/>
                      <a:pt x="224" y="1"/>
                    </a:cubicBezTo>
                    <a:close/>
                    <a:moveTo>
                      <a:pt x="211" y="685"/>
                    </a:moveTo>
                    <a:cubicBezTo>
                      <a:pt x="198" y="685"/>
                      <a:pt x="186" y="697"/>
                      <a:pt x="186" y="711"/>
                    </a:cubicBezTo>
                    <a:lnTo>
                      <a:pt x="186" y="735"/>
                    </a:lnTo>
                    <a:cubicBezTo>
                      <a:pt x="186" y="748"/>
                      <a:pt x="198" y="760"/>
                      <a:pt x="211" y="760"/>
                    </a:cubicBezTo>
                    <a:cubicBezTo>
                      <a:pt x="225" y="760"/>
                      <a:pt x="235" y="748"/>
                      <a:pt x="237" y="735"/>
                    </a:cubicBezTo>
                    <a:lnTo>
                      <a:pt x="237" y="711"/>
                    </a:lnTo>
                    <a:cubicBezTo>
                      <a:pt x="235" y="697"/>
                      <a:pt x="225" y="685"/>
                      <a:pt x="211" y="6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71"/>
              <p:cNvSpPr/>
              <p:nvPr/>
            </p:nvSpPr>
            <p:spPr>
              <a:xfrm>
                <a:off x="4570530" y="1043146"/>
                <a:ext cx="1520773" cy="365770"/>
              </a:xfrm>
              <a:custGeom>
                <a:rect b="b" l="l" r="r" t="t"/>
                <a:pathLst>
                  <a:path extrusionOk="0" h="5972" w="24833">
                    <a:moveTo>
                      <a:pt x="18605" y="0"/>
                    </a:moveTo>
                    <a:cubicBezTo>
                      <a:pt x="18359" y="0"/>
                      <a:pt x="18166" y="273"/>
                      <a:pt x="18166" y="612"/>
                    </a:cubicBezTo>
                    <a:lnTo>
                      <a:pt x="18166" y="763"/>
                    </a:lnTo>
                    <a:cubicBezTo>
                      <a:pt x="18166" y="1559"/>
                      <a:pt x="17735" y="1559"/>
                      <a:pt x="17197" y="1559"/>
                    </a:cubicBezTo>
                    <a:lnTo>
                      <a:pt x="7638" y="1559"/>
                    </a:lnTo>
                    <a:cubicBezTo>
                      <a:pt x="7105" y="1559"/>
                      <a:pt x="6671" y="1557"/>
                      <a:pt x="6671" y="763"/>
                    </a:cubicBezTo>
                    <a:lnTo>
                      <a:pt x="6671" y="618"/>
                    </a:lnTo>
                    <a:cubicBezTo>
                      <a:pt x="6671" y="278"/>
                      <a:pt x="6476" y="6"/>
                      <a:pt x="6234" y="6"/>
                    </a:cubicBezTo>
                    <a:lnTo>
                      <a:pt x="2099" y="6"/>
                    </a:lnTo>
                    <a:cubicBezTo>
                      <a:pt x="942" y="6"/>
                      <a:pt x="0" y="124"/>
                      <a:pt x="0" y="2671"/>
                    </a:cubicBezTo>
                    <a:lnTo>
                      <a:pt x="0" y="5972"/>
                    </a:lnTo>
                    <a:lnTo>
                      <a:pt x="24833" y="5972"/>
                    </a:lnTo>
                    <a:lnTo>
                      <a:pt x="24833" y="2671"/>
                    </a:lnTo>
                    <a:cubicBezTo>
                      <a:pt x="24833" y="338"/>
                      <a:pt x="23897" y="6"/>
                      <a:pt x="227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71"/>
              <p:cNvSpPr/>
              <p:nvPr/>
            </p:nvSpPr>
            <p:spPr>
              <a:xfrm>
                <a:off x="4853759" y="1092937"/>
                <a:ext cx="54871" cy="14944"/>
              </a:xfrm>
              <a:custGeom>
                <a:rect b="b" l="l" r="r" t="t"/>
                <a:pathLst>
                  <a:path extrusionOk="0" h="244" w="896">
                    <a:moveTo>
                      <a:pt x="402" y="0"/>
                    </a:moveTo>
                    <a:cubicBezTo>
                      <a:pt x="376" y="10"/>
                      <a:pt x="351" y="10"/>
                      <a:pt x="323" y="10"/>
                    </a:cubicBezTo>
                    <a:cubicBezTo>
                      <a:pt x="270" y="21"/>
                      <a:pt x="219" y="38"/>
                      <a:pt x="169" y="62"/>
                    </a:cubicBezTo>
                    <a:cubicBezTo>
                      <a:pt x="128" y="82"/>
                      <a:pt x="88" y="108"/>
                      <a:pt x="52" y="137"/>
                    </a:cubicBezTo>
                    <a:lnTo>
                      <a:pt x="1" y="182"/>
                    </a:lnTo>
                    <a:lnTo>
                      <a:pt x="42" y="221"/>
                    </a:lnTo>
                    <a:lnTo>
                      <a:pt x="63" y="243"/>
                    </a:lnTo>
                    <a:cubicBezTo>
                      <a:pt x="162" y="142"/>
                      <a:pt x="299" y="84"/>
                      <a:pt x="442" y="84"/>
                    </a:cubicBezTo>
                    <a:cubicBezTo>
                      <a:pt x="444" y="84"/>
                      <a:pt x="446" y="84"/>
                      <a:pt x="448" y="84"/>
                    </a:cubicBezTo>
                    <a:cubicBezTo>
                      <a:pt x="450" y="84"/>
                      <a:pt x="452" y="84"/>
                      <a:pt x="454" y="84"/>
                    </a:cubicBezTo>
                    <a:cubicBezTo>
                      <a:pt x="596" y="84"/>
                      <a:pt x="733" y="142"/>
                      <a:pt x="832" y="243"/>
                    </a:cubicBezTo>
                    <a:cubicBezTo>
                      <a:pt x="841" y="235"/>
                      <a:pt x="848" y="221"/>
                      <a:pt x="856" y="221"/>
                    </a:cubicBezTo>
                    <a:lnTo>
                      <a:pt x="896" y="182"/>
                    </a:lnTo>
                    <a:lnTo>
                      <a:pt x="896" y="180"/>
                    </a:lnTo>
                    <a:lnTo>
                      <a:pt x="889" y="180"/>
                    </a:lnTo>
                    <a:lnTo>
                      <a:pt x="846" y="142"/>
                    </a:lnTo>
                    <a:cubicBezTo>
                      <a:pt x="819" y="118"/>
                      <a:pt x="788" y="98"/>
                      <a:pt x="755" y="79"/>
                    </a:cubicBezTo>
                    <a:cubicBezTo>
                      <a:pt x="724" y="60"/>
                      <a:pt x="692" y="46"/>
                      <a:pt x="657" y="34"/>
                    </a:cubicBezTo>
                    <a:cubicBezTo>
                      <a:pt x="615" y="17"/>
                      <a:pt x="568" y="5"/>
                      <a:pt x="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71"/>
              <p:cNvSpPr/>
              <p:nvPr/>
            </p:nvSpPr>
            <p:spPr>
              <a:xfrm>
                <a:off x="4861414" y="1103471"/>
                <a:ext cx="39439" cy="12066"/>
              </a:xfrm>
              <a:custGeom>
                <a:rect b="b" l="l" r="r" t="t"/>
                <a:pathLst>
                  <a:path extrusionOk="0" h="197" w="644">
                    <a:moveTo>
                      <a:pt x="322" y="1"/>
                    </a:moveTo>
                    <a:cubicBezTo>
                      <a:pt x="206" y="1"/>
                      <a:pt x="89" y="46"/>
                      <a:pt x="1" y="135"/>
                    </a:cubicBezTo>
                    <a:cubicBezTo>
                      <a:pt x="23" y="155"/>
                      <a:pt x="44" y="176"/>
                      <a:pt x="64" y="197"/>
                    </a:cubicBezTo>
                    <a:cubicBezTo>
                      <a:pt x="136" y="125"/>
                      <a:pt x="229" y="90"/>
                      <a:pt x="322" y="90"/>
                    </a:cubicBezTo>
                    <a:cubicBezTo>
                      <a:pt x="416" y="90"/>
                      <a:pt x="509" y="125"/>
                      <a:pt x="580" y="197"/>
                    </a:cubicBezTo>
                    <a:lnTo>
                      <a:pt x="644" y="135"/>
                    </a:lnTo>
                    <a:lnTo>
                      <a:pt x="642" y="133"/>
                    </a:lnTo>
                    <a:cubicBezTo>
                      <a:pt x="553" y="45"/>
                      <a:pt x="437" y="1"/>
                      <a:pt x="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71"/>
              <p:cNvSpPr/>
              <p:nvPr/>
            </p:nvSpPr>
            <p:spPr>
              <a:xfrm>
                <a:off x="4868701" y="1114127"/>
                <a:ext cx="24496" cy="9187"/>
              </a:xfrm>
              <a:custGeom>
                <a:rect b="b" l="l" r="r" t="t"/>
                <a:pathLst>
                  <a:path extrusionOk="0" h="150" w="400">
                    <a:moveTo>
                      <a:pt x="199" y="0"/>
                    </a:moveTo>
                    <a:cubicBezTo>
                      <a:pt x="126" y="0"/>
                      <a:pt x="54" y="29"/>
                      <a:pt x="0" y="86"/>
                    </a:cubicBezTo>
                    <a:lnTo>
                      <a:pt x="64" y="149"/>
                    </a:lnTo>
                    <a:cubicBezTo>
                      <a:pt x="98" y="113"/>
                      <a:pt x="145" y="95"/>
                      <a:pt x="193" y="95"/>
                    </a:cubicBezTo>
                    <a:cubicBezTo>
                      <a:pt x="195" y="95"/>
                      <a:pt x="197" y="95"/>
                      <a:pt x="199" y="95"/>
                    </a:cubicBezTo>
                    <a:cubicBezTo>
                      <a:pt x="201" y="95"/>
                      <a:pt x="203" y="95"/>
                      <a:pt x="206" y="95"/>
                    </a:cubicBezTo>
                    <a:cubicBezTo>
                      <a:pt x="255" y="95"/>
                      <a:pt x="302" y="113"/>
                      <a:pt x="336" y="149"/>
                    </a:cubicBezTo>
                    <a:lnTo>
                      <a:pt x="400" y="86"/>
                    </a:lnTo>
                    <a:cubicBezTo>
                      <a:pt x="395" y="83"/>
                      <a:pt x="391" y="77"/>
                      <a:pt x="386" y="74"/>
                    </a:cubicBezTo>
                    <a:cubicBezTo>
                      <a:pt x="333" y="25"/>
                      <a:pt x="266" y="0"/>
                      <a:pt x="1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71"/>
              <p:cNvSpPr/>
              <p:nvPr/>
            </p:nvSpPr>
            <p:spPr>
              <a:xfrm>
                <a:off x="4876846" y="1123497"/>
                <a:ext cx="7839" cy="7105"/>
              </a:xfrm>
              <a:custGeom>
                <a:rect b="b" l="l" r="r" t="t"/>
                <a:pathLst>
                  <a:path extrusionOk="0" h="116" w="128">
                    <a:moveTo>
                      <a:pt x="62" y="0"/>
                    </a:moveTo>
                    <a:cubicBezTo>
                      <a:pt x="59" y="0"/>
                      <a:pt x="57" y="1"/>
                      <a:pt x="54" y="2"/>
                    </a:cubicBezTo>
                    <a:cubicBezTo>
                      <a:pt x="22" y="7"/>
                      <a:pt x="1" y="36"/>
                      <a:pt x="6" y="67"/>
                    </a:cubicBezTo>
                    <a:cubicBezTo>
                      <a:pt x="11" y="95"/>
                      <a:pt x="35" y="116"/>
                      <a:pt x="62" y="116"/>
                    </a:cubicBezTo>
                    <a:cubicBezTo>
                      <a:pt x="65" y="116"/>
                      <a:pt x="68" y="115"/>
                      <a:pt x="71" y="115"/>
                    </a:cubicBezTo>
                    <a:cubicBezTo>
                      <a:pt x="102" y="115"/>
                      <a:pt x="128" y="89"/>
                      <a:pt x="128" y="58"/>
                    </a:cubicBezTo>
                    <a:lnTo>
                      <a:pt x="126" y="58"/>
                    </a:lnTo>
                    <a:cubicBezTo>
                      <a:pt x="126" y="27"/>
                      <a:pt x="102" y="2"/>
                      <a:pt x="71" y="2"/>
                    </a:cubicBezTo>
                    <a:cubicBezTo>
                      <a:pt x="68" y="1"/>
                      <a:pt x="65" y="0"/>
                      <a:pt x="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71"/>
              <p:cNvSpPr/>
              <p:nvPr/>
            </p:nvSpPr>
            <p:spPr>
              <a:xfrm>
                <a:off x="4669920" y="1101205"/>
                <a:ext cx="20332" cy="20334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5" y="0"/>
                      <a:pt x="1" y="74"/>
                      <a:pt x="1" y="167"/>
                    </a:cubicBezTo>
                    <a:cubicBezTo>
                      <a:pt x="1" y="258"/>
                      <a:pt x="75" y="331"/>
                      <a:pt x="166" y="331"/>
                    </a:cubicBezTo>
                    <a:cubicBezTo>
                      <a:pt x="258" y="331"/>
                      <a:pt x="332" y="258"/>
                      <a:pt x="332" y="167"/>
                    </a:cubicBezTo>
                    <a:cubicBezTo>
                      <a:pt x="332" y="74"/>
                      <a:pt x="258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71"/>
              <p:cNvSpPr/>
              <p:nvPr/>
            </p:nvSpPr>
            <p:spPr>
              <a:xfrm>
                <a:off x="4701764" y="1101205"/>
                <a:ext cx="20209" cy="20334"/>
              </a:xfrm>
              <a:custGeom>
                <a:rect b="b" l="l" r="r" t="t"/>
                <a:pathLst>
                  <a:path extrusionOk="0" h="332" w="330">
                    <a:moveTo>
                      <a:pt x="165" y="0"/>
                    </a:moveTo>
                    <a:cubicBezTo>
                      <a:pt x="74" y="0"/>
                      <a:pt x="0" y="74"/>
                      <a:pt x="0" y="167"/>
                    </a:cubicBezTo>
                    <a:cubicBezTo>
                      <a:pt x="0" y="258"/>
                      <a:pt x="74" y="331"/>
                      <a:pt x="165" y="331"/>
                    </a:cubicBezTo>
                    <a:cubicBezTo>
                      <a:pt x="256" y="331"/>
                      <a:pt x="330" y="258"/>
                      <a:pt x="330" y="167"/>
                    </a:cubicBezTo>
                    <a:cubicBezTo>
                      <a:pt x="330" y="74"/>
                      <a:pt x="256" y="0"/>
                      <a:pt x="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71"/>
              <p:cNvSpPr/>
              <p:nvPr/>
            </p:nvSpPr>
            <p:spPr>
              <a:xfrm>
                <a:off x="4733486" y="1101205"/>
                <a:ext cx="20332" cy="20334"/>
              </a:xfrm>
              <a:custGeom>
                <a:rect b="b" l="l" r="r" t="t"/>
                <a:pathLst>
                  <a:path extrusionOk="0" h="332" w="332">
                    <a:moveTo>
                      <a:pt x="166" y="0"/>
                    </a:moveTo>
                    <a:cubicBezTo>
                      <a:pt x="74" y="0"/>
                      <a:pt x="0" y="74"/>
                      <a:pt x="0" y="167"/>
                    </a:cubicBezTo>
                    <a:cubicBezTo>
                      <a:pt x="0" y="167"/>
                      <a:pt x="0" y="167"/>
                      <a:pt x="0" y="168"/>
                    </a:cubicBezTo>
                    <a:cubicBezTo>
                      <a:pt x="0" y="258"/>
                      <a:pt x="74" y="331"/>
                      <a:pt x="165" y="331"/>
                    </a:cubicBezTo>
                    <a:lnTo>
                      <a:pt x="166" y="331"/>
                    </a:lnTo>
                    <a:cubicBezTo>
                      <a:pt x="257" y="331"/>
                      <a:pt x="331" y="258"/>
                      <a:pt x="331" y="167"/>
                    </a:cubicBezTo>
                    <a:cubicBezTo>
                      <a:pt x="331" y="74"/>
                      <a:pt x="257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71"/>
              <p:cNvSpPr/>
              <p:nvPr/>
            </p:nvSpPr>
            <p:spPr>
              <a:xfrm>
                <a:off x="4765269" y="1101205"/>
                <a:ext cx="20209" cy="20334"/>
              </a:xfrm>
              <a:custGeom>
                <a:rect b="b" l="l" r="r" t="t"/>
                <a:pathLst>
                  <a:path extrusionOk="0" h="332" w="330">
                    <a:moveTo>
                      <a:pt x="165" y="0"/>
                    </a:moveTo>
                    <a:cubicBezTo>
                      <a:pt x="74" y="0"/>
                      <a:pt x="1" y="74"/>
                      <a:pt x="1" y="167"/>
                    </a:cubicBezTo>
                    <a:cubicBezTo>
                      <a:pt x="1" y="167"/>
                      <a:pt x="1" y="167"/>
                      <a:pt x="1" y="168"/>
                    </a:cubicBezTo>
                    <a:cubicBezTo>
                      <a:pt x="1" y="258"/>
                      <a:pt x="73" y="331"/>
                      <a:pt x="163" y="331"/>
                    </a:cubicBezTo>
                    <a:lnTo>
                      <a:pt x="165" y="331"/>
                    </a:lnTo>
                    <a:cubicBezTo>
                      <a:pt x="256" y="331"/>
                      <a:pt x="330" y="258"/>
                      <a:pt x="330" y="167"/>
                    </a:cubicBezTo>
                    <a:cubicBezTo>
                      <a:pt x="330" y="74"/>
                      <a:pt x="256" y="0"/>
                      <a:pt x="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71"/>
              <p:cNvSpPr/>
              <p:nvPr/>
            </p:nvSpPr>
            <p:spPr>
              <a:xfrm>
                <a:off x="4796868" y="1101205"/>
                <a:ext cx="20332" cy="20334"/>
              </a:xfrm>
              <a:custGeom>
                <a:rect b="b" l="l" r="r" t="t"/>
                <a:pathLst>
                  <a:path extrusionOk="0" h="332" w="332">
                    <a:moveTo>
                      <a:pt x="167" y="0"/>
                    </a:moveTo>
                    <a:cubicBezTo>
                      <a:pt x="76" y="0"/>
                      <a:pt x="1" y="74"/>
                      <a:pt x="1" y="167"/>
                    </a:cubicBezTo>
                    <a:cubicBezTo>
                      <a:pt x="1" y="258"/>
                      <a:pt x="76" y="331"/>
                      <a:pt x="167" y="331"/>
                    </a:cubicBezTo>
                    <a:cubicBezTo>
                      <a:pt x="258" y="331"/>
                      <a:pt x="331" y="258"/>
                      <a:pt x="331" y="167"/>
                    </a:cubicBezTo>
                    <a:cubicBezTo>
                      <a:pt x="331" y="74"/>
                      <a:pt x="258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71"/>
              <p:cNvSpPr/>
              <p:nvPr/>
            </p:nvSpPr>
            <p:spPr>
              <a:xfrm>
                <a:off x="5895122" y="1095448"/>
                <a:ext cx="82184" cy="37973"/>
              </a:xfrm>
              <a:custGeom>
                <a:rect b="b" l="l" r="r" t="t"/>
                <a:pathLst>
                  <a:path extrusionOk="0" h="620" w="1342">
                    <a:moveTo>
                      <a:pt x="1273" y="67"/>
                    </a:moveTo>
                    <a:lnTo>
                      <a:pt x="1273" y="550"/>
                    </a:lnTo>
                    <a:lnTo>
                      <a:pt x="69" y="550"/>
                    </a:lnTo>
                    <a:lnTo>
                      <a:pt x="72" y="67"/>
                    </a:lnTo>
                    <a:close/>
                    <a:moveTo>
                      <a:pt x="0" y="0"/>
                    </a:moveTo>
                    <a:lnTo>
                      <a:pt x="0" y="619"/>
                    </a:lnTo>
                    <a:lnTo>
                      <a:pt x="1341" y="619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71"/>
              <p:cNvSpPr/>
              <p:nvPr/>
            </p:nvSpPr>
            <p:spPr>
              <a:xfrm>
                <a:off x="5902042" y="1101817"/>
                <a:ext cx="52973" cy="25173"/>
              </a:xfrm>
              <a:custGeom>
                <a:rect b="b" l="l" r="r" t="t"/>
                <a:pathLst>
                  <a:path extrusionOk="0" h="411" w="865">
                    <a:moveTo>
                      <a:pt x="1" y="1"/>
                    </a:moveTo>
                    <a:lnTo>
                      <a:pt x="1" y="410"/>
                    </a:lnTo>
                    <a:lnTo>
                      <a:pt x="865" y="410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71"/>
              <p:cNvSpPr/>
              <p:nvPr/>
            </p:nvSpPr>
            <p:spPr>
              <a:xfrm>
                <a:off x="5977244" y="1104267"/>
                <a:ext cx="7288" cy="20334"/>
              </a:xfrm>
              <a:custGeom>
                <a:rect b="b" l="l" r="r" t="t"/>
                <a:pathLst>
                  <a:path extrusionOk="0" h="332" w="119">
                    <a:moveTo>
                      <a:pt x="0" y="0"/>
                    </a:moveTo>
                    <a:lnTo>
                      <a:pt x="0" y="331"/>
                    </a:lnTo>
                    <a:lnTo>
                      <a:pt x="118" y="33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71"/>
              <p:cNvSpPr/>
              <p:nvPr/>
            </p:nvSpPr>
            <p:spPr>
              <a:xfrm>
                <a:off x="4737205" y="1153969"/>
                <a:ext cx="1319098" cy="241117"/>
              </a:xfrm>
              <a:custGeom>
                <a:rect b="b" l="l" r="r" t="t"/>
                <a:pathLst>
                  <a:path extrusionOk="0" h="1050" w="658">
                    <a:moveTo>
                      <a:pt x="83" y="0"/>
                    </a:moveTo>
                    <a:cubicBezTo>
                      <a:pt x="39" y="0"/>
                      <a:pt x="1" y="38"/>
                      <a:pt x="1" y="84"/>
                    </a:cubicBezTo>
                    <a:lnTo>
                      <a:pt x="1" y="969"/>
                    </a:lnTo>
                    <a:cubicBezTo>
                      <a:pt x="1" y="970"/>
                      <a:pt x="1" y="970"/>
                      <a:pt x="1" y="972"/>
                    </a:cubicBezTo>
                    <a:cubicBezTo>
                      <a:pt x="4" y="1016"/>
                      <a:pt x="42" y="1049"/>
                      <a:pt x="84" y="1049"/>
                    </a:cubicBezTo>
                    <a:cubicBezTo>
                      <a:pt x="86" y="1049"/>
                      <a:pt x="88" y="1049"/>
                      <a:pt x="90" y="1049"/>
                    </a:cubicBezTo>
                    <a:lnTo>
                      <a:pt x="579" y="1049"/>
                    </a:lnTo>
                    <a:cubicBezTo>
                      <a:pt x="616" y="1044"/>
                      <a:pt x="647" y="1013"/>
                      <a:pt x="651" y="975"/>
                    </a:cubicBezTo>
                    <a:cubicBezTo>
                      <a:pt x="658" y="929"/>
                      <a:pt x="625" y="886"/>
                      <a:pt x="579" y="881"/>
                    </a:cubicBezTo>
                    <a:lnTo>
                      <a:pt x="169" y="881"/>
                    </a:lnTo>
                    <a:lnTo>
                      <a:pt x="169" y="607"/>
                    </a:lnTo>
                    <a:lnTo>
                      <a:pt x="515" y="607"/>
                    </a:lnTo>
                    <a:cubicBezTo>
                      <a:pt x="562" y="607"/>
                      <a:pt x="599" y="571"/>
                      <a:pt x="599" y="525"/>
                    </a:cubicBezTo>
                    <a:cubicBezTo>
                      <a:pt x="599" y="478"/>
                      <a:pt x="562" y="441"/>
                      <a:pt x="515" y="441"/>
                    </a:cubicBezTo>
                    <a:lnTo>
                      <a:pt x="165" y="441"/>
                    </a:lnTo>
                    <a:lnTo>
                      <a:pt x="165" y="168"/>
                    </a:lnTo>
                    <a:lnTo>
                      <a:pt x="575" y="168"/>
                    </a:lnTo>
                    <a:cubicBezTo>
                      <a:pt x="622" y="166"/>
                      <a:pt x="658" y="129"/>
                      <a:pt x="658" y="84"/>
                    </a:cubicBezTo>
                    <a:cubicBezTo>
                      <a:pt x="658" y="38"/>
                      <a:pt x="622" y="0"/>
                      <a:pt x="5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1" i="0" lang="en" sz="105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CattleSavior</a:t>
                </a:r>
                <a:endParaRPr b="1" i="0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71"/>
              <p:cNvSpPr/>
              <p:nvPr/>
            </p:nvSpPr>
            <p:spPr>
              <a:xfrm>
                <a:off x="5657945" y="1285914"/>
                <a:ext cx="10350" cy="64494"/>
              </a:xfrm>
              <a:custGeom>
                <a:rect b="b" l="l" r="r" t="t"/>
                <a:pathLst>
                  <a:path extrusionOk="0" h="1053" w="169">
                    <a:moveTo>
                      <a:pt x="83" y="0"/>
                    </a:moveTo>
                    <a:cubicBezTo>
                      <a:pt x="37" y="0"/>
                      <a:pt x="1" y="38"/>
                      <a:pt x="1" y="84"/>
                    </a:cubicBezTo>
                    <a:lnTo>
                      <a:pt x="1" y="969"/>
                    </a:lnTo>
                    <a:cubicBezTo>
                      <a:pt x="1" y="1015"/>
                      <a:pt x="37" y="1053"/>
                      <a:pt x="83" y="1053"/>
                    </a:cubicBezTo>
                    <a:cubicBezTo>
                      <a:pt x="129" y="1053"/>
                      <a:pt x="167" y="1015"/>
                      <a:pt x="169" y="969"/>
                    </a:cubicBezTo>
                    <a:lnTo>
                      <a:pt x="169" y="84"/>
                    </a:lnTo>
                    <a:cubicBezTo>
                      <a:pt x="167" y="36"/>
                      <a:pt x="129" y="0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71"/>
              <p:cNvSpPr/>
              <p:nvPr/>
            </p:nvSpPr>
            <p:spPr>
              <a:xfrm>
                <a:off x="4670043" y="1274523"/>
                <a:ext cx="51809" cy="84215"/>
              </a:xfrm>
              <a:custGeom>
                <a:rect b="b" l="l" r="r" t="t"/>
                <a:pathLst>
                  <a:path extrusionOk="0" h="1375" w="846">
                    <a:moveTo>
                      <a:pt x="733" y="1"/>
                    </a:moveTo>
                    <a:lnTo>
                      <a:pt x="1" y="687"/>
                    </a:lnTo>
                    <a:lnTo>
                      <a:pt x="733" y="1374"/>
                    </a:lnTo>
                    <a:lnTo>
                      <a:pt x="846" y="1254"/>
                    </a:lnTo>
                    <a:lnTo>
                      <a:pt x="244" y="687"/>
                    </a:lnTo>
                    <a:lnTo>
                      <a:pt x="846" y="121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71"/>
              <p:cNvSpPr/>
              <p:nvPr/>
            </p:nvSpPr>
            <p:spPr>
              <a:xfrm>
                <a:off x="5241400" y="1057845"/>
                <a:ext cx="179494" cy="19783"/>
              </a:xfrm>
              <a:custGeom>
                <a:rect b="b" l="l" r="r" t="t"/>
                <a:pathLst>
                  <a:path extrusionOk="0" h="323" w="2931">
                    <a:moveTo>
                      <a:pt x="161" y="0"/>
                    </a:moveTo>
                    <a:cubicBezTo>
                      <a:pt x="70" y="0"/>
                      <a:pt x="0" y="72"/>
                      <a:pt x="0" y="162"/>
                    </a:cubicBezTo>
                    <a:cubicBezTo>
                      <a:pt x="0" y="251"/>
                      <a:pt x="72" y="323"/>
                      <a:pt x="161" y="323"/>
                    </a:cubicBezTo>
                    <a:lnTo>
                      <a:pt x="2769" y="323"/>
                    </a:lnTo>
                    <a:cubicBezTo>
                      <a:pt x="2858" y="323"/>
                      <a:pt x="2930" y="251"/>
                      <a:pt x="2930" y="162"/>
                    </a:cubicBezTo>
                    <a:cubicBezTo>
                      <a:pt x="2930" y="72"/>
                      <a:pt x="2858" y="0"/>
                      <a:pt x="2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71"/>
              <p:cNvSpPr/>
              <p:nvPr/>
            </p:nvSpPr>
            <p:spPr>
              <a:xfrm>
                <a:off x="4718360" y="1709962"/>
                <a:ext cx="742535" cy="36687"/>
              </a:xfrm>
              <a:custGeom>
                <a:rect b="b" l="l" r="r" t="t"/>
                <a:pathLst>
                  <a:path extrusionOk="0" h="599" w="12125">
                    <a:moveTo>
                      <a:pt x="0" y="0"/>
                    </a:moveTo>
                    <a:lnTo>
                      <a:pt x="0" y="599"/>
                    </a:lnTo>
                    <a:lnTo>
                      <a:pt x="12124" y="599"/>
                    </a:lnTo>
                    <a:lnTo>
                      <a:pt x="12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71"/>
              <p:cNvSpPr/>
              <p:nvPr/>
            </p:nvSpPr>
            <p:spPr>
              <a:xfrm>
                <a:off x="4718360" y="1781004"/>
                <a:ext cx="975492" cy="36749"/>
              </a:xfrm>
              <a:custGeom>
                <a:rect b="b" l="l" r="r" t="t"/>
                <a:pathLst>
                  <a:path extrusionOk="0" h="600" w="15929">
                    <a:moveTo>
                      <a:pt x="0" y="1"/>
                    </a:moveTo>
                    <a:lnTo>
                      <a:pt x="0" y="599"/>
                    </a:lnTo>
                    <a:lnTo>
                      <a:pt x="15928" y="599"/>
                    </a:lnTo>
                    <a:lnTo>
                      <a:pt x="159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71"/>
              <p:cNvSpPr/>
              <p:nvPr/>
            </p:nvSpPr>
            <p:spPr>
              <a:xfrm>
                <a:off x="4718360" y="1865765"/>
                <a:ext cx="192784" cy="192807"/>
              </a:xfrm>
              <a:custGeom>
                <a:rect b="b" l="l" r="r" t="t"/>
                <a:pathLst>
                  <a:path extrusionOk="0" h="3148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71"/>
              <p:cNvSpPr/>
              <p:nvPr/>
            </p:nvSpPr>
            <p:spPr>
              <a:xfrm>
                <a:off x="4847084" y="1929458"/>
                <a:ext cx="27313" cy="27378"/>
              </a:xfrm>
              <a:custGeom>
                <a:rect b="b" l="l" r="r" t="t"/>
                <a:pathLst>
                  <a:path extrusionOk="0" h="447" w="446">
                    <a:moveTo>
                      <a:pt x="223" y="1"/>
                    </a:moveTo>
                    <a:cubicBezTo>
                      <a:pt x="100" y="1"/>
                      <a:pt x="0" y="102"/>
                      <a:pt x="0" y="224"/>
                    </a:cubicBezTo>
                    <a:cubicBezTo>
                      <a:pt x="0" y="347"/>
                      <a:pt x="100" y="447"/>
                      <a:pt x="223" y="447"/>
                    </a:cubicBezTo>
                    <a:cubicBezTo>
                      <a:pt x="346" y="447"/>
                      <a:pt x="446" y="347"/>
                      <a:pt x="446" y="224"/>
                    </a:cubicBezTo>
                    <a:cubicBezTo>
                      <a:pt x="446" y="102"/>
                      <a:pt x="346" y="3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71"/>
              <p:cNvSpPr/>
              <p:nvPr/>
            </p:nvSpPr>
            <p:spPr>
              <a:xfrm>
                <a:off x="4754981" y="192945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3" y="1"/>
                    </a:moveTo>
                    <a:cubicBezTo>
                      <a:pt x="102" y="1"/>
                      <a:pt x="1" y="102"/>
                      <a:pt x="1" y="224"/>
                    </a:cubicBezTo>
                    <a:cubicBezTo>
                      <a:pt x="1" y="347"/>
                      <a:pt x="102" y="447"/>
                      <a:pt x="223" y="447"/>
                    </a:cubicBezTo>
                    <a:cubicBezTo>
                      <a:pt x="347" y="447"/>
                      <a:pt x="446" y="347"/>
                      <a:pt x="446" y="224"/>
                    </a:cubicBezTo>
                    <a:cubicBezTo>
                      <a:pt x="446" y="102"/>
                      <a:pt x="347" y="3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71"/>
              <p:cNvSpPr/>
              <p:nvPr/>
            </p:nvSpPr>
            <p:spPr>
              <a:xfrm>
                <a:off x="4790254" y="1937236"/>
                <a:ext cx="48992" cy="24560"/>
              </a:xfrm>
              <a:custGeom>
                <a:rect b="b" l="l" r="r" t="t"/>
                <a:pathLst>
                  <a:path extrusionOk="0" h="401" w="800">
                    <a:moveTo>
                      <a:pt x="1" y="1"/>
                    </a:moveTo>
                    <a:cubicBezTo>
                      <a:pt x="1" y="92"/>
                      <a:pt x="31" y="181"/>
                      <a:pt x="88" y="251"/>
                    </a:cubicBezTo>
                    <a:cubicBezTo>
                      <a:pt x="165" y="345"/>
                      <a:pt x="278" y="400"/>
                      <a:pt x="400" y="400"/>
                    </a:cubicBezTo>
                    <a:cubicBezTo>
                      <a:pt x="621" y="400"/>
                      <a:pt x="799" y="222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71"/>
              <p:cNvSpPr/>
              <p:nvPr/>
            </p:nvSpPr>
            <p:spPr>
              <a:xfrm>
                <a:off x="4795704" y="1945504"/>
                <a:ext cx="38214" cy="16231"/>
              </a:xfrm>
              <a:custGeom>
                <a:rect b="b" l="l" r="r" t="t"/>
                <a:pathLst>
                  <a:path extrusionOk="0" h="265" w="624">
                    <a:moveTo>
                      <a:pt x="311" y="0"/>
                    </a:moveTo>
                    <a:cubicBezTo>
                      <a:pt x="200" y="0"/>
                      <a:pt x="90" y="39"/>
                      <a:pt x="1" y="116"/>
                    </a:cubicBezTo>
                    <a:cubicBezTo>
                      <a:pt x="18" y="138"/>
                      <a:pt x="38" y="159"/>
                      <a:pt x="61" y="176"/>
                    </a:cubicBezTo>
                    <a:cubicBezTo>
                      <a:pt x="134" y="236"/>
                      <a:pt x="223" y="265"/>
                      <a:pt x="311" y="265"/>
                    </a:cubicBezTo>
                    <a:cubicBezTo>
                      <a:pt x="428" y="265"/>
                      <a:pt x="544" y="214"/>
                      <a:pt x="623" y="116"/>
                    </a:cubicBezTo>
                    <a:cubicBezTo>
                      <a:pt x="533" y="39"/>
                      <a:pt x="422" y="0"/>
                      <a:pt x="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71"/>
              <p:cNvSpPr/>
              <p:nvPr/>
            </p:nvSpPr>
            <p:spPr>
              <a:xfrm>
                <a:off x="4974644" y="1865887"/>
                <a:ext cx="192784" cy="192807"/>
              </a:xfrm>
              <a:custGeom>
                <a:rect b="b" l="l" r="r" t="t"/>
                <a:pathLst>
                  <a:path extrusionOk="0" h="3148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71"/>
              <p:cNvSpPr/>
              <p:nvPr/>
            </p:nvSpPr>
            <p:spPr>
              <a:xfrm>
                <a:off x="5103245" y="1929458"/>
                <a:ext cx="27313" cy="27378"/>
              </a:xfrm>
              <a:custGeom>
                <a:rect b="b" l="l" r="r" t="t"/>
                <a:pathLst>
                  <a:path extrusionOk="0" h="447" w="446">
                    <a:moveTo>
                      <a:pt x="223" y="1"/>
                    </a:moveTo>
                    <a:cubicBezTo>
                      <a:pt x="100" y="1"/>
                      <a:pt x="0" y="102"/>
                      <a:pt x="0" y="224"/>
                    </a:cubicBezTo>
                    <a:cubicBezTo>
                      <a:pt x="0" y="347"/>
                      <a:pt x="101" y="447"/>
                      <a:pt x="223" y="447"/>
                    </a:cubicBezTo>
                    <a:cubicBezTo>
                      <a:pt x="346" y="447"/>
                      <a:pt x="446" y="347"/>
                      <a:pt x="446" y="224"/>
                    </a:cubicBezTo>
                    <a:cubicBezTo>
                      <a:pt x="446" y="102"/>
                      <a:pt x="346" y="3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71"/>
              <p:cNvSpPr/>
              <p:nvPr/>
            </p:nvSpPr>
            <p:spPr>
              <a:xfrm>
                <a:off x="5011387" y="1929458"/>
                <a:ext cx="27252" cy="27378"/>
              </a:xfrm>
              <a:custGeom>
                <a:rect b="b" l="l" r="r" t="t"/>
                <a:pathLst>
                  <a:path extrusionOk="0" h="447" w="445">
                    <a:moveTo>
                      <a:pt x="221" y="1"/>
                    </a:moveTo>
                    <a:cubicBezTo>
                      <a:pt x="99" y="1"/>
                      <a:pt x="0" y="102"/>
                      <a:pt x="0" y="224"/>
                    </a:cubicBezTo>
                    <a:cubicBezTo>
                      <a:pt x="0" y="347"/>
                      <a:pt x="99" y="447"/>
                      <a:pt x="221" y="447"/>
                    </a:cubicBezTo>
                    <a:cubicBezTo>
                      <a:pt x="345" y="447"/>
                      <a:pt x="444" y="347"/>
                      <a:pt x="444" y="224"/>
                    </a:cubicBezTo>
                    <a:cubicBezTo>
                      <a:pt x="444" y="102"/>
                      <a:pt x="346" y="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71"/>
              <p:cNvSpPr/>
              <p:nvPr/>
            </p:nvSpPr>
            <p:spPr>
              <a:xfrm>
                <a:off x="5046661" y="1937236"/>
                <a:ext cx="49359" cy="24254"/>
              </a:xfrm>
              <a:custGeom>
                <a:rect b="b" l="l" r="r" t="t"/>
                <a:pathLst>
                  <a:path extrusionOk="0" h="396" w="806">
                    <a:moveTo>
                      <a:pt x="5" y="1"/>
                    </a:moveTo>
                    <a:cubicBezTo>
                      <a:pt x="0" y="102"/>
                      <a:pt x="36" y="201"/>
                      <a:pt x="103" y="277"/>
                    </a:cubicBezTo>
                    <a:cubicBezTo>
                      <a:pt x="142" y="316"/>
                      <a:pt x="189" y="347"/>
                      <a:pt x="240" y="366"/>
                    </a:cubicBezTo>
                    <a:cubicBezTo>
                      <a:pt x="290" y="385"/>
                      <a:pt x="343" y="393"/>
                      <a:pt x="396" y="395"/>
                    </a:cubicBezTo>
                    <a:cubicBezTo>
                      <a:pt x="449" y="395"/>
                      <a:pt x="502" y="387"/>
                      <a:pt x="552" y="369"/>
                    </a:cubicBezTo>
                    <a:cubicBezTo>
                      <a:pt x="604" y="351"/>
                      <a:pt x="650" y="321"/>
                      <a:pt x="689" y="282"/>
                    </a:cubicBezTo>
                    <a:cubicBezTo>
                      <a:pt x="760" y="208"/>
                      <a:pt x="801" y="112"/>
                      <a:pt x="806" y="9"/>
                    </a:cubicBezTo>
                    <a:lnTo>
                      <a:pt x="806" y="9"/>
                    </a:lnTo>
                    <a:cubicBezTo>
                      <a:pt x="775" y="100"/>
                      <a:pt x="722" y="183"/>
                      <a:pt x="650" y="246"/>
                    </a:cubicBezTo>
                    <a:cubicBezTo>
                      <a:pt x="582" y="299"/>
                      <a:pt x="499" y="327"/>
                      <a:pt x="414" y="327"/>
                    </a:cubicBezTo>
                    <a:cubicBezTo>
                      <a:pt x="409" y="327"/>
                      <a:pt x="404" y="327"/>
                      <a:pt x="400" y="327"/>
                    </a:cubicBezTo>
                    <a:cubicBezTo>
                      <a:pt x="397" y="327"/>
                      <a:pt x="394" y="327"/>
                      <a:pt x="392" y="327"/>
                    </a:cubicBezTo>
                    <a:cubicBezTo>
                      <a:pt x="304" y="327"/>
                      <a:pt x="217" y="298"/>
                      <a:pt x="147" y="243"/>
                    </a:cubicBezTo>
                    <a:cubicBezTo>
                      <a:pt x="79" y="177"/>
                      <a:pt x="29" y="93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71"/>
              <p:cNvSpPr/>
              <p:nvPr/>
            </p:nvSpPr>
            <p:spPr>
              <a:xfrm>
                <a:off x="5217210" y="1865275"/>
                <a:ext cx="220035" cy="192868"/>
              </a:xfrm>
              <a:custGeom>
                <a:rect b="b" l="l" r="r" t="t"/>
                <a:pathLst>
                  <a:path extrusionOk="0" h="3149" w="3593">
                    <a:moveTo>
                      <a:pt x="1796" y="0"/>
                    </a:moveTo>
                    <a:cubicBezTo>
                      <a:pt x="1563" y="0"/>
                      <a:pt x="1325" y="52"/>
                      <a:pt x="1101" y="163"/>
                    </a:cubicBezTo>
                    <a:cubicBezTo>
                      <a:pt x="321" y="547"/>
                      <a:pt x="1" y="1491"/>
                      <a:pt x="385" y="2270"/>
                    </a:cubicBezTo>
                    <a:cubicBezTo>
                      <a:pt x="660" y="2826"/>
                      <a:pt x="1218" y="3148"/>
                      <a:pt x="1799" y="3148"/>
                    </a:cubicBezTo>
                    <a:cubicBezTo>
                      <a:pt x="2033" y="3148"/>
                      <a:pt x="2270" y="3096"/>
                      <a:pt x="2494" y="2986"/>
                    </a:cubicBezTo>
                    <a:cubicBezTo>
                      <a:pt x="3272" y="2600"/>
                      <a:pt x="3592" y="1658"/>
                      <a:pt x="3208" y="878"/>
                    </a:cubicBezTo>
                    <a:cubicBezTo>
                      <a:pt x="2935" y="323"/>
                      <a:pt x="2377" y="0"/>
                      <a:pt x="17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71"/>
              <p:cNvSpPr/>
              <p:nvPr/>
            </p:nvSpPr>
            <p:spPr>
              <a:xfrm>
                <a:off x="5359590" y="192945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3" y="1"/>
                    </a:moveTo>
                    <a:cubicBezTo>
                      <a:pt x="100" y="1"/>
                      <a:pt x="1" y="102"/>
                      <a:pt x="1" y="224"/>
                    </a:cubicBezTo>
                    <a:cubicBezTo>
                      <a:pt x="1" y="347"/>
                      <a:pt x="100" y="447"/>
                      <a:pt x="223" y="447"/>
                    </a:cubicBezTo>
                    <a:cubicBezTo>
                      <a:pt x="347" y="447"/>
                      <a:pt x="446" y="347"/>
                      <a:pt x="446" y="224"/>
                    </a:cubicBezTo>
                    <a:cubicBezTo>
                      <a:pt x="446" y="102"/>
                      <a:pt x="347" y="3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71"/>
              <p:cNvSpPr/>
              <p:nvPr/>
            </p:nvSpPr>
            <p:spPr>
              <a:xfrm>
                <a:off x="5267610" y="1929458"/>
                <a:ext cx="27252" cy="27378"/>
              </a:xfrm>
              <a:custGeom>
                <a:rect b="b" l="l" r="r" t="t"/>
                <a:pathLst>
                  <a:path extrusionOk="0" h="447" w="445">
                    <a:moveTo>
                      <a:pt x="222" y="1"/>
                    </a:moveTo>
                    <a:cubicBezTo>
                      <a:pt x="221" y="1"/>
                      <a:pt x="220" y="1"/>
                      <a:pt x="218" y="1"/>
                    </a:cubicBezTo>
                    <a:cubicBezTo>
                      <a:pt x="97" y="4"/>
                      <a:pt x="1" y="104"/>
                      <a:pt x="1" y="224"/>
                    </a:cubicBezTo>
                    <a:cubicBezTo>
                      <a:pt x="1" y="347"/>
                      <a:pt x="100" y="447"/>
                      <a:pt x="222" y="447"/>
                    </a:cubicBezTo>
                    <a:cubicBezTo>
                      <a:pt x="345" y="447"/>
                      <a:pt x="445" y="347"/>
                      <a:pt x="445" y="224"/>
                    </a:cubicBezTo>
                    <a:lnTo>
                      <a:pt x="445" y="220"/>
                    </a:lnTo>
                    <a:cubicBezTo>
                      <a:pt x="443" y="98"/>
                      <a:pt x="344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71"/>
              <p:cNvSpPr/>
              <p:nvPr/>
            </p:nvSpPr>
            <p:spPr>
              <a:xfrm>
                <a:off x="5300924" y="1944891"/>
                <a:ext cx="52728" cy="3920"/>
              </a:xfrm>
              <a:custGeom>
                <a:rect b="b" l="l" r="r" t="t"/>
                <a:pathLst>
                  <a:path extrusionOk="0" h="64" w="861">
                    <a:moveTo>
                      <a:pt x="431" y="1"/>
                    </a:moveTo>
                    <a:cubicBezTo>
                      <a:pt x="287" y="1"/>
                      <a:pt x="143" y="11"/>
                      <a:pt x="0" y="32"/>
                    </a:cubicBezTo>
                    <a:cubicBezTo>
                      <a:pt x="143" y="53"/>
                      <a:pt x="287" y="64"/>
                      <a:pt x="431" y="64"/>
                    </a:cubicBezTo>
                    <a:cubicBezTo>
                      <a:pt x="575" y="64"/>
                      <a:pt x="719" y="53"/>
                      <a:pt x="861" y="32"/>
                    </a:cubicBezTo>
                    <a:cubicBezTo>
                      <a:pt x="719" y="11"/>
                      <a:pt x="575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71"/>
              <p:cNvSpPr/>
              <p:nvPr/>
            </p:nvSpPr>
            <p:spPr>
              <a:xfrm>
                <a:off x="5487273" y="1866071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71"/>
              <p:cNvSpPr/>
              <p:nvPr/>
            </p:nvSpPr>
            <p:spPr>
              <a:xfrm>
                <a:off x="5615874" y="192945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3" y="1"/>
                    </a:moveTo>
                    <a:cubicBezTo>
                      <a:pt x="100" y="1"/>
                      <a:pt x="0" y="102"/>
                      <a:pt x="0" y="224"/>
                    </a:cubicBezTo>
                    <a:cubicBezTo>
                      <a:pt x="0" y="347"/>
                      <a:pt x="100" y="447"/>
                      <a:pt x="223" y="447"/>
                    </a:cubicBezTo>
                    <a:cubicBezTo>
                      <a:pt x="347" y="447"/>
                      <a:pt x="446" y="347"/>
                      <a:pt x="446" y="224"/>
                    </a:cubicBezTo>
                    <a:cubicBezTo>
                      <a:pt x="446" y="102"/>
                      <a:pt x="347" y="3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71"/>
              <p:cNvSpPr/>
              <p:nvPr/>
            </p:nvSpPr>
            <p:spPr>
              <a:xfrm>
                <a:off x="5523894" y="1929458"/>
                <a:ext cx="27252" cy="27378"/>
              </a:xfrm>
              <a:custGeom>
                <a:rect b="b" l="l" r="r" t="t"/>
                <a:pathLst>
                  <a:path extrusionOk="0" h="447" w="445">
                    <a:moveTo>
                      <a:pt x="222" y="1"/>
                    </a:moveTo>
                    <a:cubicBezTo>
                      <a:pt x="100" y="1"/>
                      <a:pt x="1" y="102"/>
                      <a:pt x="1" y="224"/>
                    </a:cubicBezTo>
                    <a:cubicBezTo>
                      <a:pt x="1" y="347"/>
                      <a:pt x="100" y="447"/>
                      <a:pt x="222" y="447"/>
                    </a:cubicBezTo>
                    <a:cubicBezTo>
                      <a:pt x="345" y="447"/>
                      <a:pt x="445" y="347"/>
                      <a:pt x="445" y="224"/>
                    </a:cubicBezTo>
                    <a:cubicBezTo>
                      <a:pt x="445" y="102"/>
                      <a:pt x="347" y="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71"/>
              <p:cNvSpPr/>
              <p:nvPr/>
            </p:nvSpPr>
            <p:spPr>
              <a:xfrm>
                <a:off x="5559045" y="1939869"/>
                <a:ext cx="49114" cy="9738"/>
              </a:xfrm>
              <a:custGeom>
                <a:rect b="b" l="l" r="r" t="t"/>
                <a:pathLst>
                  <a:path extrusionOk="0" h="159" w="802">
                    <a:moveTo>
                      <a:pt x="382" y="0"/>
                    </a:moveTo>
                    <a:cubicBezTo>
                      <a:pt x="239" y="0"/>
                      <a:pt x="101" y="57"/>
                      <a:pt x="1" y="158"/>
                    </a:cubicBezTo>
                    <a:cubicBezTo>
                      <a:pt x="66" y="136"/>
                      <a:pt x="133" y="121"/>
                      <a:pt x="201" y="110"/>
                    </a:cubicBezTo>
                    <a:cubicBezTo>
                      <a:pt x="258" y="101"/>
                      <a:pt x="316" y="96"/>
                      <a:pt x="374" y="96"/>
                    </a:cubicBezTo>
                    <a:cubicBezTo>
                      <a:pt x="382" y="96"/>
                      <a:pt x="390" y="96"/>
                      <a:pt x="399" y="97"/>
                    </a:cubicBezTo>
                    <a:cubicBezTo>
                      <a:pt x="465" y="97"/>
                      <a:pt x="532" y="104"/>
                      <a:pt x="597" y="114"/>
                    </a:cubicBezTo>
                    <a:cubicBezTo>
                      <a:pt x="664" y="126"/>
                      <a:pt x="729" y="143"/>
                      <a:pt x="801" y="158"/>
                    </a:cubicBezTo>
                    <a:cubicBezTo>
                      <a:pt x="748" y="109"/>
                      <a:pt x="685" y="69"/>
                      <a:pt x="616" y="44"/>
                    </a:cubicBezTo>
                    <a:cubicBezTo>
                      <a:pt x="548" y="18"/>
                      <a:pt x="474" y="2"/>
                      <a:pt x="400" y="1"/>
                    </a:cubicBezTo>
                    <a:cubicBezTo>
                      <a:pt x="394" y="0"/>
                      <a:pt x="388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71"/>
              <p:cNvSpPr/>
              <p:nvPr/>
            </p:nvSpPr>
            <p:spPr>
              <a:xfrm>
                <a:off x="5743434" y="1865765"/>
                <a:ext cx="192784" cy="192807"/>
              </a:xfrm>
              <a:custGeom>
                <a:rect b="b" l="l" r="r" t="t"/>
                <a:pathLst>
                  <a:path extrusionOk="0" h="3148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71"/>
              <p:cNvSpPr/>
              <p:nvPr/>
            </p:nvSpPr>
            <p:spPr>
              <a:xfrm>
                <a:off x="5872219" y="192945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4" y="1"/>
                    </a:moveTo>
                    <a:cubicBezTo>
                      <a:pt x="100" y="1"/>
                      <a:pt x="1" y="102"/>
                      <a:pt x="1" y="224"/>
                    </a:cubicBezTo>
                    <a:cubicBezTo>
                      <a:pt x="1" y="347"/>
                      <a:pt x="100" y="447"/>
                      <a:pt x="224" y="447"/>
                    </a:cubicBezTo>
                    <a:cubicBezTo>
                      <a:pt x="347" y="447"/>
                      <a:pt x="446" y="347"/>
                      <a:pt x="446" y="224"/>
                    </a:cubicBezTo>
                    <a:cubicBezTo>
                      <a:pt x="446" y="102"/>
                      <a:pt x="347" y="3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71"/>
              <p:cNvSpPr/>
              <p:nvPr/>
            </p:nvSpPr>
            <p:spPr>
              <a:xfrm>
                <a:off x="5780239" y="192945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4" y="1"/>
                    </a:moveTo>
                    <a:cubicBezTo>
                      <a:pt x="100" y="1"/>
                      <a:pt x="1" y="102"/>
                      <a:pt x="1" y="224"/>
                    </a:cubicBezTo>
                    <a:cubicBezTo>
                      <a:pt x="1" y="347"/>
                      <a:pt x="100" y="447"/>
                      <a:pt x="224" y="447"/>
                    </a:cubicBezTo>
                    <a:cubicBezTo>
                      <a:pt x="347" y="447"/>
                      <a:pt x="447" y="347"/>
                      <a:pt x="447" y="224"/>
                    </a:cubicBezTo>
                    <a:cubicBezTo>
                      <a:pt x="447" y="102"/>
                      <a:pt x="347" y="3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71"/>
              <p:cNvSpPr/>
              <p:nvPr/>
            </p:nvSpPr>
            <p:spPr>
              <a:xfrm>
                <a:off x="5815328" y="1937542"/>
                <a:ext cx="49298" cy="24254"/>
              </a:xfrm>
              <a:custGeom>
                <a:rect b="b" l="l" r="r" t="t"/>
                <a:pathLst>
                  <a:path extrusionOk="0" h="396" w="805">
                    <a:moveTo>
                      <a:pt x="410" y="1"/>
                    </a:moveTo>
                    <a:cubicBezTo>
                      <a:pt x="355" y="1"/>
                      <a:pt x="302" y="10"/>
                      <a:pt x="253" y="27"/>
                    </a:cubicBezTo>
                    <a:cubicBezTo>
                      <a:pt x="201" y="46"/>
                      <a:pt x="155" y="75"/>
                      <a:pt x="115" y="112"/>
                    </a:cubicBezTo>
                    <a:cubicBezTo>
                      <a:pt x="47" y="186"/>
                      <a:pt x="4" y="284"/>
                      <a:pt x="1" y="385"/>
                    </a:cubicBezTo>
                    <a:cubicBezTo>
                      <a:pt x="31" y="296"/>
                      <a:pt x="85" y="214"/>
                      <a:pt x="157" y="150"/>
                    </a:cubicBezTo>
                    <a:cubicBezTo>
                      <a:pt x="222" y="98"/>
                      <a:pt x="303" y="69"/>
                      <a:pt x="386" y="69"/>
                    </a:cubicBezTo>
                    <a:cubicBezTo>
                      <a:pt x="393" y="69"/>
                      <a:pt x="400" y="69"/>
                      <a:pt x="407" y="70"/>
                    </a:cubicBezTo>
                    <a:cubicBezTo>
                      <a:pt x="409" y="69"/>
                      <a:pt x="412" y="69"/>
                      <a:pt x="414" y="69"/>
                    </a:cubicBezTo>
                    <a:cubicBezTo>
                      <a:pt x="503" y="69"/>
                      <a:pt x="589" y="99"/>
                      <a:pt x="657" y="155"/>
                    </a:cubicBezTo>
                    <a:cubicBezTo>
                      <a:pt x="727" y="220"/>
                      <a:pt x="777" y="303"/>
                      <a:pt x="801" y="395"/>
                    </a:cubicBezTo>
                    <a:cubicBezTo>
                      <a:pt x="805" y="294"/>
                      <a:pt x="770" y="195"/>
                      <a:pt x="703" y="119"/>
                    </a:cubicBezTo>
                    <a:cubicBezTo>
                      <a:pt x="664" y="80"/>
                      <a:pt x="618" y="49"/>
                      <a:pt x="566" y="30"/>
                    </a:cubicBezTo>
                    <a:cubicBezTo>
                      <a:pt x="517" y="11"/>
                      <a:pt x="463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71"/>
              <p:cNvSpPr/>
              <p:nvPr/>
            </p:nvSpPr>
            <p:spPr>
              <a:xfrm>
                <a:off x="4718360" y="2139155"/>
                <a:ext cx="457463" cy="36810"/>
              </a:xfrm>
              <a:custGeom>
                <a:rect b="b" l="l" r="r" t="t"/>
                <a:pathLst>
                  <a:path extrusionOk="0" h="601" w="7470">
                    <a:moveTo>
                      <a:pt x="0" y="1"/>
                    </a:moveTo>
                    <a:lnTo>
                      <a:pt x="0" y="601"/>
                    </a:lnTo>
                    <a:lnTo>
                      <a:pt x="7470" y="601"/>
                    </a:lnTo>
                    <a:lnTo>
                      <a:pt x="74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71"/>
              <p:cNvSpPr/>
              <p:nvPr/>
            </p:nvSpPr>
            <p:spPr>
              <a:xfrm>
                <a:off x="4718360" y="2210258"/>
                <a:ext cx="742535" cy="36687"/>
              </a:xfrm>
              <a:custGeom>
                <a:rect b="b" l="l" r="r" t="t"/>
                <a:pathLst>
                  <a:path extrusionOk="0" h="599" w="12125">
                    <a:moveTo>
                      <a:pt x="0" y="0"/>
                    </a:moveTo>
                    <a:lnTo>
                      <a:pt x="0" y="598"/>
                    </a:lnTo>
                    <a:lnTo>
                      <a:pt x="12124" y="598"/>
                    </a:lnTo>
                    <a:lnTo>
                      <a:pt x="121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71"/>
              <p:cNvSpPr/>
              <p:nvPr/>
            </p:nvSpPr>
            <p:spPr>
              <a:xfrm>
                <a:off x="4718360" y="2294957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1"/>
                    </a:moveTo>
                    <a:cubicBezTo>
                      <a:pt x="705" y="1"/>
                      <a:pt x="0" y="705"/>
                      <a:pt x="0" y="1574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4"/>
                    </a:cubicBezTo>
                    <a:cubicBezTo>
                      <a:pt x="3148" y="705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71"/>
              <p:cNvSpPr/>
              <p:nvPr/>
            </p:nvSpPr>
            <p:spPr>
              <a:xfrm>
                <a:off x="4847084" y="2359018"/>
                <a:ext cx="27313" cy="27378"/>
              </a:xfrm>
              <a:custGeom>
                <a:rect b="b" l="l" r="r" t="t"/>
                <a:pathLst>
                  <a:path extrusionOk="0" h="447" w="446">
                    <a:moveTo>
                      <a:pt x="221" y="0"/>
                    </a:moveTo>
                    <a:cubicBezTo>
                      <a:pt x="98" y="2"/>
                      <a:pt x="0" y="101"/>
                      <a:pt x="0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6" y="444"/>
                      <a:pt x="446" y="345"/>
                      <a:pt x="446" y="221"/>
                    </a:cubicBezTo>
                    <a:cubicBezTo>
                      <a:pt x="446" y="100"/>
                      <a:pt x="346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71"/>
              <p:cNvSpPr/>
              <p:nvPr/>
            </p:nvSpPr>
            <p:spPr>
              <a:xfrm>
                <a:off x="4754981" y="2359018"/>
                <a:ext cx="27497" cy="27378"/>
              </a:xfrm>
              <a:custGeom>
                <a:rect b="b" l="l" r="r" t="t"/>
                <a:pathLst>
                  <a:path extrusionOk="0" h="447" w="449">
                    <a:moveTo>
                      <a:pt x="222" y="0"/>
                    </a:moveTo>
                    <a:cubicBezTo>
                      <a:pt x="100" y="2"/>
                      <a:pt x="1" y="101"/>
                      <a:pt x="1" y="225"/>
                    </a:cubicBezTo>
                    <a:cubicBezTo>
                      <a:pt x="2" y="348"/>
                      <a:pt x="102" y="446"/>
                      <a:pt x="225" y="446"/>
                    </a:cubicBezTo>
                    <a:cubicBezTo>
                      <a:pt x="349" y="444"/>
                      <a:pt x="448" y="345"/>
                      <a:pt x="446" y="221"/>
                    </a:cubicBezTo>
                    <a:cubicBezTo>
                      <a:pt x="446" y="100"/>
                      <a:pt x="347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71"/>
              <p:cNvSpPr/>
              <p:nvPr/>
            </p:nvSpPr>
            <p:spPr>
              <a:xfrm>
                <a:off x="4790254" y="2366489"/>
                <a:ext cx="48992" cy="24499"/>
              </a:xfrm>
              <a:custGeom>
                <a:rect b="b" l="l" r="r" t="t"/>
                <a:pathLst>
                  <a:path extrusionOk="0" h="400" w="800">
                    <a:moveTo>
                      <a:pt x="1" y="0"/>
                    </a:moveTo>
                    <a:cubicBezTo>
                      <a:pt x="1" y="91"/>
                      <a:pt x="31" y="180"/>
                      <a:pt x="88" y="250"/>
                    </a:cubicBezTo>
                    <a:cubicBezTo>
                      <a:pt x="165" y="343"/>
                      <a:pt x="278" y="398"/>
                      <a:pt x="398" y="400"/>
                    </a:cubicBezTo>
                    <a:cubicBezTo>
                      <a:pt x="619" y="400"/>
                      <a:pt x="799" y="221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71"/>
              <p:cNvSpPr/>
              <p:nvPr/>
            </p:nvSpPr>
            <p:spPr>
              <a:xfrm>
                <a:off x="4795704" y="2374696"/>
                <a:ext cx="38214" cy="16292"/>
              </a:xfrm>
              <a:custGeom>
                <a:rect b="b" l="l" r="r" t="t"/>
                <a:pathLst>
                  <a:path extrusionOk="0" h="266" w="624">
                    <a:moveTo>
                      <a:pt x="311" y="1"/>
                    </a:moveTo>
                    <a:cubicBezTo>
                      <a:pt x="200" y="1"/>
                      <a:pt x="90" y="39"/>
                      <a:pt x="1" y="116"/>
                    </a:cubicBezTo>
                    <a:cubicBezTo>
                      <a:pt x="18" y="139"/>
                      <a:pt x="38" y="158"/>
                      <a:pt x="61" y="176"/>
                    </a:cubicBezTo>
                    <a:cubicBezTo>
                      <a:pt x="134" y="236"/>
                      <a:pt x="223" y="265"/>
                      <a:pt x="311" y="265"/>
                    </a:cubicBezTo>
                    <a:cubicBezTo>
                      <a:pt x="428" y="265"/>
                      <a:pt x="544" y="214"/>
                      <a:pt x="623" y="116"/>
                    </a:cubicBezTo>
                    <a:cubicBezTo>
                      <a:pt x="533" y="39"/>
                      <a:pt x="422" y="1"/>
                      <a:pt x="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71"/>
              <p:cNvSpPr/>
              <p:nvPr/>
            </p:nvSpPr>
            <p:spPr>
              <a:xfrm>
                <a:off x="4974644" y="2294957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1"/>
                    </a:moveTo>
                    <a:cubicBezTo>
                      <a:pt x="705" y="1"/>
                      <a:pt x="0" y="705"/>
                      <a:pt x="0" y="1574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4"/>
                    </a:cubicBezTo>
                    <a:cubicBezTo>
                      <a:pt x="3148" y="705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71"/>
              <p:cNvSpPr/>
              <p:nvPr/>
            </p:nvSpPr>
            <p:spPr>
              <a:xfrm>
                <a:off x="5103245" y="2359018"/>
                <a:ext cx="27313" cy="27378"/>
              </a:xfrm>
              <a:custGeom>
                <a:rect b="b" l="l" r="r" t="t"/>
                <a:pathLst>
                  <a:path extrusionOk="0" h="447" w="446">
                    <a:moveTo>
                      <a:pt x="221" y="0"/>
                    </a:moveTo>
                    <a:cubicBezTo>
                      <a:pt x="100" y="2"/>
                      <a:pt x="0" y="101"/>
                      <a:pt x="0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8" y="444"/>
                      <a:pt x="446" y="345"/>
                      <a:pt x="446" y="221"/>
                    </a:cubicBezTo>
                    <a:cubicBezTo>
                      <a:pt x="446" y="100"/>
                      <a:pt x="346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71"/>
              <p:cNvSpPr/>
              <p:nvPr/>
            </p:nvSpPr>
            <p:spPr>
              <a:xfrm>
                <a:off x="5011265" y="2359018"/>
                <a:ext cx="27436" cy="27378"/>
              </a:xfrm>
              <a:custGeom>
                <a:rect b="b" l="l" r="r" t="t"/>
                <a:pathLst>
                  <a:path extrusionOk="0" h="447" w="448">
                    <a:moveTo>
                      <a:pt x="223" y="0"/>
                    </a:moveTo>
                    <a:cubicBezTo>
                      <a:pt x="100" y="2"/>
                      <a:pt x="0" y="101"/>
                      <a:pt x="2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8" y="444"/>
                      <a:pt x="448" y="345"/>
                      <a:pt x="446" y="221"/>
                    </a:cubicBezTo>
                    <a:cubicBezTo>
                      <a:pt x="446" y="100"/>
                      <a:pt x="347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71"/>
              <p:cNvSpPr/>
              <p:nvPr/>
            </p:nvSpPr>
            <p:spPr>
              <a:xfrm>
                <a:off x="5046661" y="2366489"/>
                <a:ext cx="48931" cy="23948"/>
              </a:xfrm>
              <a:custGeom>
                <a:rect b="b" l="l" r="r" t="t"/>
                <a:pathLst>
                  <a:path extrusionOk="0" h="391" w="799">
                    <a:moveTo>
                      <a:pt x="5" y="0"/>
                    </a:moveTo>
                    <a:lnTo>
                      <a:pt x="5" y="0"/>
                    </a:lnTo>
                    <a:cubicBezTo>
                      <a:pt x="0" y="99"/>
                      <a:pt x="33" y="197"/>
                      <a:pt x="96" y="273"/>
                    </a:cubicBezTo>
                    <a:cubicBezTo>
                      <a:pt x="134" y="312"/>
                      <a:pt x="182" y="343"/>
                      <a:pt x="233" y="362"/>
                    </a:cubicBezTo>
                    <a:cubicBezTo>
                      <a:pt x="283" y="381"/>
                      <a:pt x="336" y="389"/>
                      <a:pt x="389" y="391"/>
                    </a:cubicBezTo>
                    <a:cubicBezTo>
                      <a:pt x="442" y="391"/>
                      <a:pt x="496" y="384"/>
                      <a:pt x="545" y="365"/>
                    </a:cubicBezTo>
                    <a:cubicBezTo>
                      <a:pt x="597" y="346"/>
                      <a:pt x="643" y="317"/>
                      <a:pt x="682" y="278"/>
                    </a:cubicBezTo>
                    <a:cubicBezTo>
                      <a:pt x="753" y="204"/>
                      <a:pt x="794" y="108"/>
                      <a:pt x="799" y="5"/>
                    </a:cubicBezTo>
                    <a:lnTo>
                      <a:pt x="799" y="5"/>
                    </a:lnTo>
                    <a:cubicBezTo>
                      <a:pt x="768" y="96"/>
                      <a:pt x="715" y="177"/>
                      <a:pt x="643" y="240"/>
                    </a:cubicBezTo>
                    <a:cubicBezTo>
                      <a:pt x="576" y="292"/>
                      <a:pt x="497" y="321"/>
                      <a:pt x="413" y="321"/>
                    </a:cubicBezTo>
                    <a:cubicBezTo>
                      <a:pt x="406" y="321"/>
                      <a:pt x="400" y="321"/>
                      <a:pt x="393" y="321"/>
                    </a:cubicBezTo>
                    <a:cubicBezTo>
                      <a:pt x="388" y="321"/>
                      <a:pt x="384" y="321"/>
                      <a:pt x="379" y="321"/>
                    </a:cubicBezTo>
                    <a:cubicBezTo>
                      <a:pt x="293" y="321"/>
                      <a:pt x="209" y="290"/>
                      <a:pt x="141" y="237"/>
                    </a:cubicBezTo>
                    <a:cubicBezTo>
                      <a:pt x="75" y="171"/>
                      <a:pt x="27" y="89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71"/>
              <p:cNvSpPr/>
              <p:nvPr/>
            </p:nvSpPr>
            <p:spPr>
              <a:xfrm>
                <a:off x="5207657" y="2286689"/>
                <a:ext cx="219300" cy="192133"/>
              </a:xfrm>
              <a:custGeom>
                <a:rect b="b" l="l" r="r" t="t"/>
                <a:pathLst>
                  <a:path extrusionOk="0" h="3137" w="3581">
                    <a:moveTo>
                      <a:pt x="1791" y="1"/>
                    </a:moveTo>
                    <a:cubicBezTo>
                      <a:pt x="1556" y="1"/>
                      <a:pt x="1319" y="53"/>
                      <a:pt x="1095" y="165"/>
                    </a:cubicBezTo>
                    <a:cubicBezTo>
                      <a:pt x="318" y="549"/>
                      <a:pt x="1" y="1490"/>
                      <a:pt x="387" y="2265"/>
                    </a:cubicBezTo>
                    <a:cubicBezTo>
                      <a:pt x="660" y="2817"/>
                      <a:pt x="1215" y="3136"/>
                      <a:pt x="1791" y="3136"/>
                    </a:cubicBezTo>
                    <a:cubicBezTo>
                      <a:pt x="2025" y="3136"/>
                      <a:pt x="2263" y="3084"/>
                      <a:pt x="2487" y="2973"/>
                    </a:cubicBezTo>
                    <a:cubicBezTo>
                      <a:pt x="3263" y="2589"/>
                      <a:pt x="3580" y="1648"/>
                      <a:pt x="3195" y="871"/>
                    </a:cubicBezTo>
                    <a:cubicBezTo>
                      <a:pt x="2922" y="320"/>
                      <a:pt x="2367" y="1"/>
                      <a:pt x="17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71"/>
              <p:cNvSpPr/>
              <p:nvPr/>
            </p:nvSpPr>
            <p:spPr>
              <a:xfrm>
                <a:off x="5359590" y="235901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2" y="0"/>
                    </a:moveTo>
                    <a:cubicBezTo>
                      <a:pt x="98" y="2"/>
                      <a:pt x="1" y="101"/>
                      <a:pt x="1" y="225"/>
                    </a:cubicBezTo>
                    <a:cubicBezTo>
                      <a:pt x="2" y="348"/>
                      <a:pt x="102" y="446"/>
                      <a:pt x="225" y="446"/>
                    </a:cubicBezTo>
                    <a:cubicBezTo>
                      <a:pt x="347" y="444"/>
                      <a:pt x="446" y="345"/>
                      <a:pt x="446" y="221"/>
                    </a:cubicBezTo>
                    <a:cubicBezTo>
                      <a:pt x="446" y="100"/>
                      <a:pt x="347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71"/>
              <p:cNvSpPr/>
              <p:nvPr/>
            </p:nvSpPr>
            <p:spPr>
              <a:xfrm>
                <a:off x="5267548" y="2359018"/>
                <a:ext cx="27436" cy="27378"/>
              </a:xfrm>
              <a:custGeom>
                <a:rect b="b" l="l" r="r" t="t"/>
                <a:pathLst>
                  <a:path extrusionOk="0" h="447" w="448">
                    <a:moveTo>
                      <a:pt x="223" y="0"/>
                    </a:moveTo>
                    <a:cubicBezTo>
                      <a:pt x="99" y="2"/>
                      <a:pt x="0" y="101"/>
                      <a:pt x="2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8" y="444"/>
                      <a:pt x="448" y="345"/>
                      <a:pt x="446" y="221"/>
                    </a:cubicBezTo>
                    <a:cubicBezTo>
                      <a:pt x="446" y="100"/>
                      <a:pt x="346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71"/>
              <p:cNvSpPr/>
              <p:nvPr/>
            </p:nvSpPr>
            <p:spPr>
              <a:xfrm>
                <a:off x="5300924" y="2374022"/>
                <a:ext cx="52728" cy="4042"/>
              </a:xfrm>
              <a:custGeom>
                <a:rect b="b" l="l" r="r" t="t"/>
                <a:pathLst>
                  <a:path extrusionOk="0" h="66" w="861">
                    <a:moveTo>
                      <a:pt x="431" y="1"/>
                    </a:moveTo>
                    <a:cubicBezTo>
                      <a:pt x="287" y="1"/>
                      <a:pt x="143" y="12"/>
                      <a:pt x="0" y="33"/>
                    </a:cubicBezTo>
                    <a:cubicBezTo>
                      <a:pt x="143" y="55"/>
                      <a:pt x="287" y="66"/>
                      <a:pt x="431" y="66"/>
                    </a:cubicBezTo>
                    <a:cubicBezTo>
                      <a:pt x="440" y="66"/>
                      <a:pt x="449" y="66"/>
                      <a:pt x="458" y="66"/>
                    </a:cubicBezTo>
                    <a:cubicBezTo>
                      <a:pt x="593" y="66"/>
                      <a:pt x="727" y="54"/>
                      <a:pt x="861" y="33"/>
                    </a:cubicBezTo>
                    <a:cubicBezTo>
                      <a:pt x="719" y="12"/>
                      <a:pt x="575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71"/>
              <p:cNvSpPr/>
              <p:nvPr/>
            </p:nvSpPr>
            <p:spPr>
              <a:xfrm>
                <a:off x="5487273" y="2295263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1"/>
                    </a:moveTo>
                    <a:cubicBezTo>
                      <a:pt x="705" y="1"/>
                      <a:pt x="0" y="705"/>
                      <a:pt x="0" y="1575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5"/>
                    </a:cubicBezTo>
                    <a:cubicBezTo>
                      <a:pt x="3148" y="705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71"/>
              <p:cNvSpPr/>
              <p:nvPr/>
            </p:nvSpPr>
            <p:spPr>
              <a:xfrm>
                <a:off x="5615874" y="235901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1" y="0"/>
                    </a:moveTo>
                    <a:cubicBezTo>
                      <a:pt x="98" y="2"/>
                      <a:pt x="0" y="101"/>
                      <a:pt x="0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8" y="444"/>
                      <a:pt x="446" y="345"/>
                      <a:pt x="446" y="221"/>
                    </a:cubicBezTo>
                    <a:cubicBezTo>
                      <a:pt x="446" y="100"/>
                      <a:pt x="347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71"/>
              <p:cNvSpPr/>
              <p:nvPr/>
            </p:nvSpPr>
            <p:spPr>
              <a:xfrm>
                <a:off x="5523771" y="2359018"/>
                <a:ext cx="27497" cy="27378"/>
              </a:xfrm>
              <a:custGeom>
                <a:rect b="b" l="l" r="r" t="t"/>
                <a:pathLst>
                  <a:path extrusionOk="0" h="447" w="449">
                    <a:moveTo>
                      <a:pt x="224" y="0"/>
                    </a:moveTo>
                    <a:cubicBezTo>
                      <a:pt x="100" y="2"/>
                      <a:pt x="1" y="101"/>
                      <a:pt x="3" y="225"/>
                    </a:cubicBezTo>
                    <a:cubicBezTo>
                      <a:pt x="3" y="348"/>
                      <a:pt x="104" y="446"/>
                      <a:pt x="225" y="446"/>
                    </a:cubicBezTo>
                    <a:cubicBezTo>
                      <a:pt x="349" y="444"/>
                      <a:pt x="448" y="345"/>
                      <a:pt x="447" y="221"/>
                    </a:cubicBezTo>
                    <a:cubicBezTo>
                      <a:pt x="447" y="100"/>
                      <a:pt x="347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71"/>
              <p:cNvSpPr/>
              <p:nvPr/>
            </p:nvSpPr>
            <p:spPr>
              <a:xfrm>
                <a:off x="5559045" y="2369062"/>
                <a:ext cx="49114" cy="9616"/>
              </a:xfrm>
              <a:custGeom>
                <a:rect b="b" l="l" r="r" t="t"/>
                <a:pathLst>
                  <a:path extrusionOk="0" h="157" w="802">
                    <a:moveTo>
                      <a:pt x="382" y="1"/>
                    </a:moveTo>
                    <a:cubicBezTo>
                      <a:pt x="239" y="1"/>
                      <a:pt x="103" y="57"/>
                      <a:pt x="1" y="157"/>
                    </a:cubicBezTo>
                    <a:cubicBezTo>
                      <a:pt x="66" y="138"/>
                      <a:pt x="133" y="124"/>
                      <a:pt x="201" y="116"/>
                    </a:cubicBezTo>
                    <a:cubicBezTo>
                      <a:pt x="267" y="105"/>
                      <a:pt x="333" y="99"/>
                      <a:pt x="399" y="99"/>
                    </a:cubicBezTo>
                    <a:cubicBezTo>
                      <a:pt x="465" y="99"/>
                      <a:pt x="531" y="105"/>
                      <a:pt x="597" y="116"/>
                    </a:cubicBezTo>
                    <a:cubicBezTo>
                      <a:pt x="664" y="126"/>
                      <a:pt x="729" y="143"/>
                      <a:pt x="801" y="157"/>
                    </a:cubicBezTo>
                    <a:cubicBezTo>
                      <a:pt x="748" y="109"/>
                      <a:pt x="685" y="69"/>
                      <a:pt x="616" y="44"/>
                    </a:cubicBezTo>
                    <a:cubicBezTo>
                      <a:pt x="548" y="16"/>
                      <a:pt x="474" y="3"/>
                      <a:pt x="400" y="1"/>
                    </a:cubicBezTo>
                    <a:cubicBezTo>
                      <a:pt x="394" y="1"/>
                      <a:pt x="388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71"/>
              <p:cNvSpPr/>
              <p:nvPr/>
            </p:nvSpPr>
            <p:spPr>
              <a:xfrm>
                <a:off x="5743434" y="2294957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1"/>
                    </a:moveTo>
                    <a:cubicBezTo>
                      <a:pt x="705" y="1"/>
                      <a:pt x="0" y="705"/>
                      <a:pt x="0" y="1574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4"/>
                    </a:cubicBezTo>
                    <a:cubicBezTo>
                      <a:pt x="3148" y="705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71"/>
              <p:cNvSpPr/>
              <p:nvPr/>
            </p:nvSpPr>
            <p:spPr>
              <a:xfrm>
                <a:off x="5872219" y="235901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2" y="0"/>
                    </a:moveTo>
                    <a:cubicBezTo>
                      <a:pt x="98" y="2"/>
                      <a:pt x="1" y="101"/>
                      <a:pt x="1" y="225"/>
                    </a:cubicBezTo>
                    <a:cubicBezTo>
                      <a:pt x="2" y="348"/>
                      <a:pt x="102" y="446"/>
                      <a:pt x="225" y="446"/>
                    </a:cubicBezTo>
                    <a:cubicBezTo>
                      <a:pt x="347" y="444"/>
                      <a:pt x="446" y="345"/>
                      <a:pt x="446" y="221"/>
                    </a:cubicBezTo>
                    <a:cubicBezTo>
                      <a:pt x="446" y="100"/>
                      <a:pt x="347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71"/>
              <p:cNvSpPr/>
              <p:nvPr/>
            </p:nvSpPr>
            <p:spPr>
              <a:xfrm>
                <a:off x="5780239" y="2359018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2" y="0"/>
                    </a:moveTo>
                    <a:cubicBezTo>
                      <a:pt x="99" y="2"/>
                      <a:pt x="1" y="101"/>
                      <a:pt x="1" y="225"/>
                    </a:cubicBezTo>
                    <a:cubicBezTo>
                      <a:pt x="3" y="348"/>
                      <a:pt x="102" y="446"/>
                      <a:pt x="226" y="446"/>
                    </a:cubicBezTo>
                    <a:cubicBezTo>
                      <a:pt x="349" y="444"/>
                      <a:pt x="447" y="345"/>
                      <a:pt x="447" y="221"/>
                    </a:cubicBezTo>
                    <a:cubicBezTo>
                      <a:pt x="447" y="100"/>
                      <a:pt x="347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71"/>
              <p:cNvSpPr/>
              <p:nvPr/>
            </p:nvSpPr>
            <p:spPr>
              <a:xfrm>
                <a:off x="5815328" y="2366673"/>
                <a:ext cx="49421" cy="24315"/>
              </a:xfrm>
              <a:custGeom>
                <a:rect b="b" l="l" r="r" t="t"/>
                <a:pathLst>
                  <a:path extrusionOk="0" h="397" w="807">
                    <a:moveTo>
                      <a:pt x="410" y="0"/>
                    </a:moveTo>
                    <a:cubicBezTo>
                      <a:pt x="355" y="0"/>
                      <a:pt x="302" y="9"/>
                      <a:pt x="253" y="26"/>
                    </a:cubicBezTo>
                    <a:cubicBezTo>
                      <a:pt x="201" y="45"/>
                      <a:pt x="155" y="74"/>
                      <a:pt x="115" y="114"/>
                    </a:cubicBezTo>
                    <a:cubicBezTo>
                      <a:pt x="45" y="187"/>
                      <a:pt x="4" y="283"/>
                      <a:pt x="1" y="386"/>
                    </a:cubicBezTo>
                    <a:cubicBezTo>
                      <a:pt x="31" y="295"/>
                      <a:pt x="85" y="215"/>
                      <a:pt x="157" y="151"/>
                    </a:cubicBezTo>
                    <a:cubicBezTo>
                      <a:pt x="222" y="99"/>
                      <a:pt x="303" y="70"/>
                      <a:pt x="386" y="70"/>
                    </a:cubicBezTo>
                    <a:cubicBezTo>
                      <a:pt x="393" y="70"/>
                      <a:pt x="400" y="70"/>
                      <a:pt x="407" y="71"/>
                    </a:cubicBezTo>
                    <a:cubicBezTo>
                      <a:pt x="409" y="71"/>
                      <a:pt x="412" y="71"/>
                      <a:pt x="414" y="71"/>
                    </a:cubicBezTo>
                    <a:cubicBezTo>
                      <a:pt x="503" y="71"/>
                      <a:pt x="589" y="100"/>
                      <a:pt x="657" y="155"/>
                    </a:cubicBezTo>
                    <a:cubicBezTo>
                      <a:pt x="727" y="220"/>
                      <a:pt x="777" y="304"/>
                      <a:pt x="801" y="397"/>
                    </a:cubicBezTo>
                    <a:cubicBezTo>
                      <a:pt x="806" y="294"/>
                      <a:pt x="770" y="194"/>
                      <a:pt x="703" y="119"/>
                    </a:cubicBezTo>
                    <a:cubicBezTo>
                      <a:pt x="666" y="79"/>
                      <a:pt x="618" y="48"/>
                      <a:pt x="566" y="30"/>
                    </a:cubicBezTo>
                    <a:cubicBezTo>
                      <a:pt x="517" y="11"/>
                      <a:pt x="463" y="2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71"/>
              <p:cNvSpPr/>
              <p:nvPr/>
            </p:nvSpPr>
            <p:spPr>
              <a:xfrm>
                <a:off x="4718360" y="2568347"/>
                <a:ext cx="865260" cy="36749"/>
              </a:xfrm>
              <a:custGeom>
                <a:rect b="b" l="l" r="r" t="t"/>
                <a:pathLst>
                  <a:path extrusionOk="0" h="600" w="14129">
                    <a:moveTo>
                      <a:pt x="0" y="1"/>
                    </a:moveTo>
                    <a:lnTo>
                      <a:pt x="0" y="599"/>
                    </a:lnTo>
                    <a:lnTo>
                      <a:pt x="14128" y="599"/>
                    </a:lnTo>
                    <a:lnTo>
                      <a:pt x="141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71"/>
              <p:cNvSpPr/>
              <p:nvPr/>
            </p:nvSpPr>
            <p:spPr>
              <a:xfrm>
                <a:off x="4718360" y="2639328"/>
                <a:ext cx="598254" cy="36810"/>
              </a:xfrm>
              <a:custGeom>
                <a:rect b="b" l="l" r="r" t="t"/>
                <a:pathLst>
                  <a:path extrusionOk="0" h="601" w="9769">
                    <a:moveTo>
                      <a:pt x="0" y="1"/>
                    </a:moveTo>
                    <a:lnTo>
                      <a:pt x="0" y="601"/>
                    </a:lnTo>
                    <a:lnTo>
                      <a:pt x="9769" y="601"/>
                    </a:lnTo>
                    <a:lnTo>
                      <a:pt x="97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71"/>
              <p:cNvSpPr/>
              <p:nvPr/>
            </p:nvSpPr>
            <p:spPr>
              <a:xfrm>
                <a:off x="4718360" y="2724088"/>
                <a:ext cx="192784" cy="192807"/>
              </a:xfrm>
              <a:custGeom>
                <a:rect b="b" l="l" r="r" t="t"/>
                <a:pathLst>
                  <a:path extrusionOk="0" h="3148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71"/>
              <p:cNvSpPr/>
              <p:nvPr/>
            </p:nvSpPr>
            <p:spPr>
              <a:xfrm>
                <a:off x="4847084" y="2787904"/>
                <a:ext cx="27313" cy="27378"/>
              </a:xfrm>
              <a:custGeom>
                <a:rect b="b" l="l" r="r" t="t"/>
                <a:pathLst>
                  <a:path extrusionOk="0" h="447" w="446">
                    <a:moveTo>
                      <a:pt x="221" y="0"/>
                    </a:moveTo>
                    <a:cubicBezTo>
                      <a:pt x="98" y="2"/>
                      <a:pt x="0" y="102"/>
                      <a:pt x="0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6" y="444"/>
                      <a:pt x="446" y="345"/>
                      <a:pt x="446" y="222"/>
                    </a:cubicBezTo>
                    <a:cubicBezTo>
                      <a:pt x="444" y="100"/>
                      <a:pt x="346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71"/>
              <p:cNvSpPr/>
              <p:nvPr/>
            </p:nvSpPr>
            <p:spPr>
              <a:xfrm>
                <a:off x="4754981" y="2787904"/>
                <a:ext cx="27497" cy="27378"/>
              </a:xfrm>
              <a:custGeom>
                <a:rect b="b" l="l" r="r" t="t"/>
                <a:pathLst>
                  <a:path extrusionOk="0" h="447" w="449">
                    <a:moveTo>
                      <a:pt x="222" y="0"/>
                    </a:moveTo>
                    <a:cubicBezTo>
                      <a:pt x="100" y="2"/>
                      <a:pt x="1" y="102"/>
                      <a:pt x="1" y="225"/>
                    </a:cubicBezTo>
                    <a:cubicBezTo>
                      <a:pt x="2" y="348"/>
                      <a:pt x="102" y="446"/>
                      <a:pt x="225" y="446"/>
                    </a:cubicBezTo>
                    <a:cubicBezTo>
                      <a:pt x="349" y="444"/>
                      <a:pt x="448" y="345"/>
                      <a:pt x="446" y="222"/>
                    </a:cubicBezTo>
                    <a:cubicBezTo>
                      <a:pt x="446" y="100"/>
                      <a:pt x="347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71"/>
              <p:cNvSpPr/>
              <p:nvPr/>
            </p:nvSpPr>
            <p:spPr>
              <a:xfrm>
                <a:off x="4790254" y="2795682"/>
                <a:ext cx="48992" cy="24438"/>
              </a:xfrm>
              <a:custGeom>
                <a:rect b="b" l="l" r="r" t="t"/>
                <a:pathLst>
                  <a:path extrusionOk="0" h="399" w="800">
                    <a:moveTo>
                      <a:pt x="1" y="0"/>
                    </a:moveTo>
                    <a:cubicBezTo>
                      <a:pt x="1" y="120"/>
                      <a:pt x="55" y="233"/>
                      <a:pt x="150" y="309"/>
                    </a:cubicBezTo>
                    <a:cubicBezTo>
                      <a:pt x="224" y="369"/>
                      <a:pt x="313" y="398"/>
                      <a:pt x="401" y="398"/>
                    </a:cubicBezTo>
                    <a:cubicBezTo>
                      <a:pt x="517" y="398"/>
                      <a:pt x="632" y="347"/>
                      <a:pt x="710" y="249"/>
                    </a:cubicBezTo>
                    <a:cubicBezTo>
                      <a:pt x="769" y="179"/>
                      <a:pt x="799" y="91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71"/>
              <p:cNvSpPr/>
              <p:nvPr/>
            </p:nvSpPr>
            <p:spPr>
              <a:xfrm>
                <a:off x="4795704" y="2803888"/>
                <a:ext cx="38214" cy="16292"/>
              </a:xfrm>
              <a:custGeom>
                <a:rect b="b" l="l" r="r" t="t"/>
                <a:pathLst>
                  <a:path extrusionOk="0" h="266" w="624">
                    <a:moveTo>
                      <a:pt x="311" y="0"/>
                    </a:moveTo>
                    <a:cubicBezTo>
                      <a:pt x="200" y="0"/>
                      <a:pt x="90" y="39"/>
                      <a:pt x="1" y="115"/>
                    </a:cubicBezTo>
                    <a:cubicBezTo>
                      <a:pt x="20" y="139"/>
                      <a:pt x="40" y="161"/>
                      <a:pt x="64" y="180"/>
                    </a:cubicBezTo>
                    <a:cubicBezTo>
                      <a:pt x="137" y="238"/>
                      <a:pt x="224" y="266"/>
                      <a:pt x="311" y="266"/>
                    </a:cubicBezTo>
                    <a:cubicBezTo>
                      <a:pt x="428" y="266"/>
                      <a:pt x="544" y="214"/>
                      <a:pt x="623" y="115"/>
                    </a:cubicBezTo>
                    <a:cubicBezTo>
                      <a:pt x="533" y="39"/>
                      <a:pt x="422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71"/>
              <p:cNvSpPr/>
              <p:nvPr/>
            </p:nvSpPr>
            <p:spPr>
              <a:xfrm>
                <a:off x="4974644" y="2724272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1"/>
                    </a:moveTo>
                    <a:cubicBezTo>
                      <a:pt x="705" y="1"/>
                      <a:pt x="0" y="705"/>
                      <a:pt x="0" y="1574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4"/>
                    </a:cubicBezTo>
                    <a:cubicBezTo>
                      <a:pt x="3148" y="705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71"/>
              <p:cNvSpPr/>
              <p:nvPr/>
            </p:nvSpPr>
            <p:spPr>
              <a:xfrm>
                <a:off x="5103245" y="2787904"/>
                <a:ext cx="27313" cy="27378"/>
              </a:xfrm>
              <a:custGeom>
                <a:rect b="b" l="l" r="r" t="t"/>
                <a:pathLst>
                  <a:path extrusionOk="0" h="447" w="446">
                    <a:moveTo>
                      <a:pt x="221" y="0"/>
                    </a:moveTo>
                    <a:cubicBezTo>
                      <a:pt x="100" y="2"/>
                      <a:pt x="0" y="102"/>
                      <a:pt x="0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8" y="444"/>
                      <a:pt x="446" y="345"/>
                      <a:pt x="446" y="222"/>
                    </a:cubicBezTo>
                    <a:cubicBezTo>
                      <a:pt x="444" y="100"/>
                      <a:pt x="346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71"/>
              <p:cNvSpPr/>
              <p:nvPr/>
            </p:nvSpPr>
            <p:spPr>
              <a:xfrm>
                <a:off x="5011265" y="2787904"/>
                <a:ext cx="27436" cy="27378"/>
              </a:xfrm>
              <a:custGeom>
                <a:rect b="b" l="l" r="r" t="t"/>
                <a:pathLst>
                  <a:path extrusionOk="0" h="447" w="448">
                    <a:moveTo>
                      <a:pt x="223" y="0"/>
                    </a:moveTo>
                    <a:cubicBezTo>
                      <a:pt x="100" y="2"/>
                      <a:pt x="0" y="102"/>
                      <a:pt x="2" y="225"/>
                    </a:cubicBezTo>
                    <a:cubicBezTo>
                      <a:pt x="2" y="348"/>
                      <a:pt x="103" y="446"/>
                      <a:pt x="225" y="446"/>
                    </a:cubicBezTo>
                    <a:cubicBezTo>
                      <a:pt x="348" y="444"/>
                      <a:pt x="448" y="345"/>
                      <a:pt x="446" y="222"/>
                    </a:cubicBezTo>
                    <a:cubicBezTo>
                      <a:pt x="446" y="100"/>
                      <a:pt x="347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71"/>
              <p:cNvSpPr/>
              <p:nvPr/>
            </p:nvSpPr>
            <p:spPr>
              <a:xfrm>
                <a:off x="5046661" y="2795682"/>
                <a:ext cx="49359" cy="24193"/>
              </a:xfrm>
              <a:custGeom>
                <a:rect b="b" l="l" r="r" t="t"/>
                <a:pathLst>
                  <a:path extrusionOk="0" h="395" w="806">
                    <a:moveTo>
                      <a:pt x="5" y="0"/>
                    </a:moveTo>
                    <a:cubicBezTo>
                      <a:pt x="0" y="101"/>
                      <a:pt x="36" y="201"/>
                      <a:pt x="103" y="276"/>
                    </a:cubicBezTo>
                    <a:cubicBezTo>
                      <a:pt x="142" y="316"/>
                      <a:pt x="189" y="345"/>
                      <a:pt x="240" y="365"/>
                    </a:cubicBezTo>
                    <a:cubicBezTo>
                      <a:pt x="290" y="384"/>
                      <a:pt x="343" y="393"/>
                      <a:pt x="396" y="395"/>
                    </a:cubicBezTo>
                    <a:cubicBezTo>
                      <a:pt x="449" y="395"/>
                      <a:pt x="502" y="386"/>
                      <a:pt x="552" y="367"/>
                    </a:cubicBezTo>
                    <a:cubicBezTo>
                      <a:pt x="604" y="350"/>
                      <a:pt x="650" y="321"/>
                      <a:pt x="689" y="281"/>
                    </a:cubicBezTo>
                    <a:cubicBezTo>
                      <a:pt x="758" y="208"/>
                      <a:pt x="801" y="112"/>
                      <a:pt x="806" y="9"/>
                    </a:cubicBezTo>
                    <a:lnTo>
                      <a:pt x="806" y="9"/>
                    </a:lnTo>
                    <a:cubicBezTo>
                      <a:pt x="775" y="100"/>
                      <a:pt x="722" y="180"/>
                      <a:pt x="650" y="244"/>
                    </a:cubicBezTo>
                    <a:cubicBezTo>
                      <a:pt x="582" y="297"/>
                      <a:pt x="500" y="326"/>
                      <a:pt x="414" y="326"/>
                    </a:cubicBezTo>
                    <a:cubicBezTo>
                      <a:pt x="409" y="326"/>
                      <a:pt x="404" y="326"/>
                      <a:pt x="400" y="326"/>
                    </a:cubicBezTo>
                    <a:cubicBezTo>
                      <a:pt x="397" y="326"/>
                      <a:pt x="395" y="326"/>
                      <a:pt x="392" y="326"/>
                    </a:cubicBezTo>
                    <a:cubicBezTo>
                      <a:pt x="304" y="326"/>
                      <a:pt x="218" y="295"/>
                      <a:pt x="147" y="240"/>
                    </a:cubicBezTo>
                    <a:cubicBezTo>
                      <a:pt x="77" y="175"/>
                      <a:pt x="29" y="91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71"/>
              <p:cNvSpPr/>
              <p:nvPr/>
            </p:nvSpPr>
            <p:spPr>
              <a:xfrm>
                <a:off x="5217333" y="2723476"/>
                <a:ext cx="220035" cy="192868"/>
              </a:xfrm>
              <a:custGeom>
                <a:rect b="b" l="l" r="r" t="t"/>
                <a:pathLst>
                  <a:path extrusionOk="0" h="3149" w="3593">
                    <a:moveTo>
                      <a:pt x="1795" y="0"/>
                    </a:moveTo>
                    <a:cubicBezTo>
                      <a:pt x="1561" y="0"/>
                      <a:pt x="1324" y="53"/>
                      <a:pt x="1101" y="163"/>
                    </a:cubicBezTo>
                    <a:cubicBezTo>
                      <a:pt x="321" y="548"/>
                      <a:pt x="1" y="1491"/>
                      <a:pt x="385" y="2271"/>
                    </a:cubicBezTo>
                    <a:cubicBezTo>
                      <a:pt x="660" y="2826"/>
                      <a:pt x="1218" y="3149"/>
                      <a:pt x="1799" y="3149"/>
                    </a:cubicBezTo>
                    <a:cubicBezTo>
                      <a:pt x="2032" y="3149"/>
                      <a:pt x="2269" y="3096"/>
                      <a:pt x="2493" y="2986"/>
                    </a:cubicBezTo>
                    <a:cubicBezTo>
                      <a:pt x="3272" y="2602"/>
                      <a:pt x="3592" y="1658"/>
                      <a:pt x="3208" y="879"/>
                    </a:cubicBezTo>
                    <a:cubicBezTo>
                      <a:pt x="2934" y="323"/>
                      <a:pt x="2375" y="0"/>
                      <a:pt x="17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71"/>
              <p:cNvSpPr/>
              <p:nvPr/>
            </p:nvSpPr>
            <p:spPr>
              <a:xfrm>
                <a:off x="5359590" y="2787904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2" y="0"/>
                    </a:moveTo>
                    <a:cubicBezTo>
                      <a:pt x="98" y="2"/>
                      <a:pt x="1" y="102"/>
                      <a:pt x="1" y="225"/>
                    </a:cubicBezTo>
                    <a:cubicBezTo>
                      <a:pt x="2" y="348"/>
                      <a:pt x="102" y="446"/>
                      <a:pt x="225" y="446"/>
                    </a:cubicBezTo>
                    <a:cubicBezTo>
                      <a:pt x="347" y="444"/>
                      <a:pt x="446" y="345"/>
                      <a:pt x="446" y="222"/>
                    </a:cubicBezTo>
                    <a:cubicBezTo>
                      <a:pt x="445" y="100"/>
                      <a:pt x="347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71"/>
              <p:cNvSpPr/>
              <p:nvPr/>
            </p:nvSpPr>
            <p:spPr>
              <a:xfrm>
                <a:off x="5267548" y="2787904"/>
                <a:ext cx="27436" cy="27378"/>
              </a:xfrm>
              <a:custGeom>
                <a:rect b="b" l="l" r="r" t="t"/>
                <a:pathLst>
                  <a:path extrusionOk="0" h="447" w="448">
                    <a:moveTo>
                      <a:pt x="223" y="0"/>
                    </a:moveTo>
                    <a:cubicBezTo>
                      <a:pt x="99" y="2"/>
                      <a:pt x="0" y="102"/>
                      <a:pt x="2" y="225"/>
                    </a:cubicBezTo>
                    <a:cubicBezTo>
                      <a:pt x="2" y="348"/>
                      <a:pt x="103" y="446"/>
                      <a:pt x="225" y="446"/>
                    </a:cubicBezTo>
                    <a:cubicBezTo>
                      <a:pt x="348" y="444"/>
                      <a:pt x="448" y="345"/>
                      <a:pt x="446" y="222"/>
                    </a:cubicBezTo>
                    <a:cubicBezTo>
                      <a:pt x="446" y="100"/>
                      <a:pt x="346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71"/>
              <p:cNvSpPr/>
              <p:nvPr/>
            </p:nvSpPr>
            <p:spPr>
              <a:xfrm>
                <a:off x="5300924" y="2803337"/>
                <a:ext cx="52728" cy="3920"/>
              </a:xfrm>
              <a:custGeom>
                <a:rect b="b" l="l" r="r" t="t"/>
                <a:pathLst>
                  <a:path extrusionOk="0" h="64" w="861">
                    <a:moveTo>
                      <a:pt x="400" y="0"/>
                    </a:moveTo>
                    <a:cubicBezTo>
                      <a:pt x="266" y="0"/>
                      <a:pt x="132" y="11"/>
                      <a:pt x="0" y="31"/>
                    </a:cubicBezTo>
                    <a:cubicBezTo>
                      <a:pt x="143" y="53"/>
                      <a:pt x="287" y="63"/>
                      <a:pt x="431" y="63"/>
                    </a:cubicBezTo>
                    <a:cubicBezTo>
                      <a:pt x="575" y="63"/>
                      <a:pt x="719" y="53"/>
                      <a:pt x="861" y="31"/>
                    </a:cubicBezTo>
                    <a:cubicBezTo>
                      <a:pt x="729" y="11"/>
                      <a:pt x="595" y="0"/>
                      <a:pt x="461" y="0"/>
                    </a:cubicBezTo>
                    <a:cubicBezTo>
                      <a:pt x="451" y="0"/>
                      <a:pt x="441" y="0"/>
                      <a:pt x="431" y="0"/>
                    </a:cubicBezTo>
                    <a:cubicBezTo>
                      <a:pt x="420" y="0"/>
                      <a:pt x="41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71"/>
              <p:cNvSpPr/>
              <p:nvPr/>
            </p:nvSpPr>
            <p:spPr>
              <a:xfrm>
                <a:off x="5487028" y="2723966"/>
                <a:ext cx="192845" cy="192807"/>
              </a:xfrm>
              <a:custGeom>
                <a:rect b="b" l="l" r="r" t="t"/>
                <a:pathLst>
                  <a:path extrusionOk="0" h="3148" w="3149">
                    <a:moveTo>
                      <a:pt x="1575" y="0"/>
                    </a:moveTo>
                    <a:cubicBezTo>
                      <a:pt x="705" y="0"/>
                      <a:pt x="1" y="705"/>
                      <a:pt x="1" y="1574"/>
                    </a:cubicBezTo>
                    <a:cubicBezTo>
                      <a:pt x="1" y="2443"/>
                      <a:pt x="705" y="3148"/>
                      <a:pt x="1575" y="3148"/>
                    </a:cubicBezTo>
                    <a:cubicBezTo>
                      <a:pt x="2444" y="3148"/>
                      <a:pt x="3148" y="2443"/>
                      <a:pt x="3148" y="1574"/>
                    </a:cubicBezTo>
                    <a:cubicBezTo>
                      <a:pt x="3148" y="705"/>
                      <a:pt x="2444" y="0"/>
                      <a:pt x="15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71"/>
              <p:cNvSpPr/>
              <p:nvPr/>
            </p:nvSpPr>
            <p:spPr>
              <a:xfrm>
                <a:off x="5615874" y="2787904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1" y="0"/>
                    </a:moveTo>
                    <a:cubicBezTo>
                      <a:pt x="98" y="2"/>
                      <a:pt x="0" y="102"/>
                      <a:pt x="0" y="225"/>
                    </a:cubicBezTo>
                    <a:cubicBezTo>
                      <a:pt x="2" y="348"/>
                      <a:pt x="101" y="446"/>
                      <a:pt x="225" y="446"/>
                    </a:cubicBezTo>
                    <a:cubicBezTo>
                      <a:pt x="348" y="444"/>
                      <a:pt x="446" y="345"/>
                      <a:pt x="446" y="222"/>
                    </a:cubicBezTo>
                    <a:cubicBezTo>
                      <a:pt x="444" y="100"/>
                      <a:pt x="347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71"/>
              <p:cNvSpPr/>
              <p:nvPr/>
            </p:nvSpPr>
            <p:spPr>
              <a:xfrm>
                <a:off x="5523771" y="2787904"/>
                <a:ext cx="27497" cy="27378"/>
              </a:xfrm>
              <a:custGeom>
                <a:rect b="b" l="l" r="r" t="t"/>
                <a:pathLst>
                  <a:path extrusionOk="0" h="447" w="449">
                    <a:moveTo>
                      <a:pt x="224" y="0"/>
                    </a:moveTo>
                    <a:cubicBezTo>
                      <a:pt x="100" y="2"/>
                      <a:pt x="1" y="102"/>
                      <a:pt x="3" y="225"/>
                    </a:cubicBezTo>
                    <a:cubicBezTo>
                      <a:pt x="3" y="348"/>
                      <a:pt x="104" y="446"/>
                      <a:pt x="225" y="446"/>
                    </a:cubicBezTo>
                    <a:cubicBezTo>
                      <a:pt x="349" y="444"/>
                      <a:pt x="448" y="345"/>
                      <a:pt x="447" y="222"/>
                    </a:cubicBezTo>
                    <a:cubicBezTo>
                      <a:pt x="447" y="100"/>
                      <a:pt x="347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71"/>
              <p:cNvSpPr/>
              <p:nvPr/>
            </p:nvSpPr>
            <p:spPr>
              <a:xfrm>
                <a:off x="5559045" y="2798254"/>
                <a:ext cx="49114" cy="9677"/>
              </a:xfrm>
              <a:custGeom>
                <a:rect b="b" l="l" r="r" t="t"/>
                <a:pathLst>
                  <a:path extrusionOk="0" h="158" w="802">
                    <a:moveTo>
                      <a:pt x="376" y="1"/>
                    </a:moveTo>
                    <a:cubicBezTo>
                      <a:pt x="236" y="1"/>
                      <a:pt x="101" y="57"/>
                      <a:pt x="1" y="157"/>
                    </a:cubicBezTo>
                    <a:cubicBezTo>
                      <a:pt x="66" y="137"/>
                      <a:pt x="133" y="121"/>
                      <a:pt x="201" y="111"/>
                    </a:cubicBezTo>
                    <a:cubicBezTo>
                      <a:pt x="258" y="100"/>
                      <a:pt x="317" y="95"/>
                      <a:pt x="374" y="95"/>
                    </a:cubicBezTo>
                    <a:cubicBezTo>
                      <a:pt x="382" y="95"/>
                      <a:pt x="390" y="95"/>
                      <a:pt x="399" y="95"/>
                    </a:cubicBezTo>
                    <a:cubicBezTo>
                      <a:pt x="465" y="97"/>
                      <a:pt x="532" y="104"/>
                      <a:pt x="597" y="114"/>
                    </a:cubicBezTo>
                    <a:cubicBezTo>
                      <a:pt x="664" y="126"/>
                      <a:pt x="729" y="142"/>
                      <a:pt x="801" y="157"/>
                    </a:cubicBezTo>
                    <a:cubicBezTo>
                      <a:pt x="748" y="107"/>
                      <a:pt x="685" y="70"/>
                      <a:pt x="616" y="44"/>
                    </a:cubicBezTo>
                    <a:cubicBezTo>
                      <a:pt x="548" y="17"/>
                      <a:pt x="474" y="3"/>
                      <a:pt x="400" y="1"/>
                    </a:cubicBezTo>
                    <a:cubicBezTo>
                      <a:pt x="392" y="1"/>
                      <a:pt x="384" y="1"/>
                      <a:pt x="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71"/>
              <p:cNvSpPr/>
              <p:nvPr/>
            </p:nvSpPr>
            <p:spPr>
              <a:xfrm>
                <a:off x="5743434" y="2724150"/>
                <a:ext cx="192784" cy="192868"/>
              </a:xfrm>
              <a:custGeom>
                <a:rect b="b" l="l" r="r" t="t"/>
                <a:pathLst>
                  <a:path extrusionOk="0" h="3149" w="3148">
                    <a:moveTo>
                      <a:pt x="1574" y="1"/>
                    </a:moveTo>
                    <a:cubicBezTo>
                      <a:pt x="705" y="1"/>
                      <a:pt x="0" y="705"/>
                      <a:pt x="0" y="1575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5"/>
                    </a:cubicBezTo>
                    <a:cubicBezTo>
                      <a:pt x="3148" y="705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71"/>
              <p:cNvSpPr/>
              <p:nvPr/>
            </p:nvSpPr>
            <p:spPr>
              <a:xfrm>
                <a:off x="5872219" y="2787904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2" y="0"/>
                    </a:moveTo>
                    <a:cubicBezTo>
                      <a:pt x="98" y="2"/>
                      <a:pt x="1" y="102"/>
                      <a:pt x="1" y="225"/>
                    </a:cubicBezTo>
                    <a:cubicBezTo>
                      <a:pt x="2" y="348"/>
                      <a:pt x="102" y="446"/>
                      <a:pt x="225" y="446"/>
                    </a:cubicBezTo>
                    <a:cubicBezTo>
                      <a:pt x="347" y="444"/>
                      <a:pt x="446" y="345"/>
                      <a:pt x="446" y="222"/>
                    </a:cubicBezTo>
                    <a:cubicBezTo>
                      <a:pt x="445" y="100"/>
                      <a:pt x="347" y="2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71"/>
              <p:cNvSpPr/>
              <p:nvPr/>
            </p:nvSpPr>
            <p:spPr>
              <a:xfrm>
                <a:off x="5780239" y="2787904"/>
                <a:ext cx="27374" cy="27378"/>
              </a:xfrm>
              <a:custGeom>
                <a:rect b="b" l="l" r="r" t="t"/>
                <a:pathLst>
                  <a:path extrusionOk="0" h="447" w="447">
                    <a:moveTo>
                      <a:pt x="222" y="0"/>
                    </a:moveTo>
                    <a:cubicBezTo>
                      <a:pt x="99" y="2"/>
                      <a:pt x="1" y="102"/>
                      <a:pt x="1" y="225"/>
                    </a:cubicBezTo>
                    <a:cubicBezTo>
                      <a:pt x="3" y="348"/>
                      <a:pt x="102" y="446"/>
                      <a:pt x="226" y="446"/>
                    </a:cubicBezTo>
                    <a:cubicBezTo>
                      <a:pt x="349" y="444"/>
                      <a:pt x="447" y="345"/>
                      <a:pt x="447" y="222"/>
                    </a:cubicBezTo>
                    <a:cubicBezTo>
                      <a:pt x="445" y="100"/>
                      <a:pt x="347" y="2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71"/>
              <p:cNvSpPr/>
              <p:nvPr/>
            </p:nvSpPr>
            <p:spPr>
              <a:xfrm>
                <a:off x="5815328" y="2795988"/>
                <a:ext cx="49421" cy="24193"/>
              </a:xfrm>
              <a:custGeom>
                <a:rect b="b" l="l" r="r" t="t"/>
                <a:pathLst>
                  <a:path extrusionOk="0" h="395" w="807">
                    <a:moveTo>
                      <a:pt x="397" y="0"/>
                    </a:moveTo>
                    <a:cubicBezTo>
                      <a:pt x="348" y="0"/>
                      <a:pt x="300" y="9"/>
                      <a:pt x="253" y="24"/>
                    </a:cubicBezTo>
                    <a:cubicBezTo>
                      <a:pt x="201" y="43"/>
                      <a:pt x="155" y="74"/>
                      <a:pt x="115" y="112"/>
                    </a:cubicBezTo>
                    <a:cubicBezTo>
                      <a:pt x="45" y="186"/>
                      <a:pt x="4" y="283"/>
                      <a:pt x="1" y="384"/>
                    </a:cubicBezTo>
                    <a:cubicBezTo>
                      <a:pt x="31" y="294"/>
                      <a:pt x="85" y="213"/>
                      <a:pt x="157" y="150"/>
                    </a:cubicBezTo>
                    <a:cubicBezTo>
                      <a:pt x="222" y="97"/>
                      <a:pt x="303" y="68"/>
                      <a:pt x="386" y="68"/>
                    </a:cubicBezTo>
                    <a:cubicBezTo>
                      <a:pt x="393" y="68"/>
                      <a:pt x="400" y="69"/>
                      <a:pt x="407" y="69"/>
                    </a:cubicBezTo>
                    <a:cubicBezTo>
                      <a:pt x="411" y="69"/>
                      <a:pt x="416" y="69"/>
                      <a:pt x="421" y="69"/>
                    </a:cubicBezTo>
                    <a:cubicBezTo>
                      <a:pt x="507" y="69"/>
                      <a:pt x="590" y="99"/>
                      <a:pt x="657" y="153"/>
                    </a:cubicBezTo>
                    <a:cubicBezTo>
                      <a:pt x="727" y="218"/>
                      <a:pt x="777" y="302"/>
                      <a:pt x="801" y="395"/>
                    </a:cubicBezTo>
                    <a:cubicBezTo>
                      <a:pt x="806" y="294"/>
                      <a:pt x="770" y="194"/>
                      <a:pt x="703" y="117"/>
                    </a:cubicBezTo>
                    <a:cubicBezTo>
                      <a:pt x="664" y="78"/>
                      <a:pt x="618" y="47"/>
                      <a:pt x="566" y="28"/>
                    </a:cubicBezTo>
                    <a:cubicBezTo>
                      <a:pt x="517" y="11"/>
                      <a:pt x="463" y="0"/>
                      <a:pt x="410" y="0"/>
                    </a:cubicBezTo>
                    <a:cubicBezTo>
                      <a:pt x="406" y="0"/>
                      <a:pt x="401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71"/>
              <p:cNvSpPr/>
              <p:nvPr/>
            </p:nvSpPr>
            <p:spPr>
              <a:xfrm>
                <a:off x="4718360" y="2997478"/>
                <a:ext cx="865260" cy="36810"/>
              </a:xfrm>
              <a:custGeom>
                <a:rect b="b" l="l" r="r" t="t"/>
                <a:pathLst>
                  <a:path extrusionOk="0" h="601" w="14129">
                    <a:moveTo>
                      <a:pt x="0" y="0"/>
                    </a:moveTo>
                    <a:lnTo>
                      <a:pt x="0" y="600"/>
                    </a:lnTo>
                    <a:lnTo>
                      <a:pt x="14128" y="600"/>
                    </a:lnTo>
                    <a:lnTo>
                      <a:pt x="14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71"/>
              <p:cNvSpPr/>
              <p:nvPr/>
            </p:nvSpPr>
            <p:spPr>
              <a:xfrm>
                <a:off x="4718360" y="3068643"/>
                <a:ext cx="457463" cy="36687"/>
              </a:xfrm>
              <a:custGeom>
                <a:rect b="b" l="l" r="r" t="t"/>
                <a:pathLst>
                  <a:path extrusionOk="0" h="599" w="7470">
                    <a:moveTo>
                      <a:pt x="0" y="1"/>
                    </a:moveTo>
                    <a:lnTo>
                      <a:pt x="0" y="599"/>
                    </a:lnTo>
                    <a:lnTo>
                      <a:pt x="7470" y="599"/>
                    </a:lnTo>
                    <a:lnTo>
                      <a:pt x="74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71"/>
              <p:cNvSpPr/>
              <p:nvPr/>
            </p:nvSpPr>
            <p:spPr>
              <a:xfrm>
                <a:off x="4718421" y="3153281"/>
                <a:ext cx="192845" cy="192807"/>
              </a:xfrm>
              <a:custGeom>
                <a:rect b="b" l="l" r="r" t="t"/>
                <a:pathLst>
                  <a:path extrusionOk="0" h="3148" w="3149">
                    <a:moveTo>
                      <a:pt x="1575" y="0"/>
                    </a:moveTo>
                    <a:cubicBezTo>
                      <a:pt x="706" y="0"/>
                      <a:pt x="1" y="707"/>
                      <a:pt x="1" y="1574"/>
                    </a:cubicBezTo>
                    <a:cubicBezTo>
                      <a:pt x="1" y="2443"/>
                      <a:pt x="706" y="3148"/>
                      <a:pt x="1575" y="3148"/>
                    </a:cubicBezTo>
                    <a:cubicBezTo>
                      <a:pt x="2444" y="3148"/>
                      <a:pt x="3149" y="2443"/>
                      <a:pt x="3149" y="1574"/>
                    </a:cubicBezTo>
                    <a:cubicBezTo>
                      <a:pt x="3149" y="707"/>
                      <a:pt x="2444" y="0"/>
                      <a:pt x="15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71"/>
              <p:cNvSpPr/>
              <p:nvPr/>
            </p:nvSpPr>
            <p:spPr>
              <a:xfrm>
                <a:off x="4847084" y="3217096"/>
                <a:ext cx="27313" cy="27255"/>
              </a:xfrm>
              <a:custGeom>
                <a:rect b="b" l="l" r="r" t="t"/>
                <a:pathLst>
                  <a:path extrusionOk="0" h="445" w="446">
                    <a:moveTo>
                      <a:pt x="223" y="1"/>
                    </a:moveTo>
                    <a:cubicBezTo>
                      <a:pt x="100" y="1"/>
                      <a:pt x="0" y="100"/>
                      <a:pt x="0" y="224"/>
                    </a:cubicBezTo>
                    <a:cubicBezTo>
                      <a:pt x="0" y="345"/>
                      <a:pt x="100" y="445"/>
                      <a:pt x="223" y="445"/>
                    </a:cubicBezTo>
                    <a:cubicBezTo>
                      <a:pt x="346" y="445"/>
                      <a:pt x="446" y="345"/>
                      <a:pt x="446" y="224"/>
                    </a:cubicBezTo>
                    <a:cubicBezTo>
                      <a:pt x="446" y="100"/>
                      <a:pt x="346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71"/>
              <p:cNvSpPr/>
              <p:nvPr/>
            </p:nvSpPr>
            <p:spPr>
              <a:xfrm>
                <a:off x="4754981" y="3217096"/>
                <a:ext cx="27374" cy="27255"/>
              </a:xfrm>
              <a:custGeom>
                <a:rect b="b" l="l" r="r" t="t"/>
                <a:pathLst>
                  <a:path extrusionOk="0" h="445" w="447">
                    <a:moveTo>
                      <a:pt x="223" y="1"/>
                    </a:moveTo>
                    <a:cubicBezTo>
                      <a:pt x="102" y="1"/>
                      <a:pt x="1" y="100"/>
                      <a:pt x="1" y="224"/>
                    </a:cubicBezTo>
                    <a:cubicBezTo>
                      <a:pt x="1" y="345"/>
                      <a:pt x="102" y="445"/>
                      <a:pt x="223" y="445"/>
                    </a:cubicBezTo>
                    <a:cubicBezTo>
                      <a:pt x="347" y="445"/>
                      <a:pt x="446" y="345"/>
                      <a:pt x="446" y="224"/>
                    </a:cubicBezTo>
                    <a:cubicBezTo>
                      <a:pt x="446" y="100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71"/>
              <p:cNvSpPr/>
              <p:nvPr/>
            </p:nvSpPr>
            <p:spPr>
              <a:xfrm>
                <a:off x="4790254" y="3225180"/>
                <a:ext cx="48992" cy="24560"/>
              </a:xfrm>
              <a:custGeom>
                <a:rect b="b" l="l" r="r" t="t"/>
                <a:pathLst>
                  <a:path extrusionOk="0" h="401" w="800">
                    <a:moveTo>
                      <a:pt x="1" y="1"/>
                    </a:moveTo>
                    <a:cubicBezTo>
                      <a:pt x="1" y="92"/>
                      <a:pt x="31" y="181"/>
                      <a:pt x="88" y="253"/>
                    </a:cubicBezTo>
                    <a:cubicBezTo>
                      <a:pt x="165" y="345"/>
                      <a:pt x="278" y="400"/>
                      <a:pt x="400" y="400"/>
                    </a:cubicBezTo>
                    <a:cubicBezTo>
                      <a:pt x="621" y="400"/>
                      <a:pt x="799" y="222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71"/>
              <p:cNvSpPr/>
              <p:nvPr/>
            </p:nvSpPr>
            <p:spPr>
              <a:xfrm>
                <a:off x="4795704" y="3233019"/>
                <a:ext cx="38214" cy="16292"/>
              </a:xfrm>
              <a:custGeom>
                <a:rect b="b" l="l" r="r" t="t"/>
                <a:pathLst>
                  <a:path extrusionOk="0" h="266" w="624">
                    <a:moveTo>
                      <a:pt x="311" y="1"/>
                    </a:moveTo>
                    <a:cubicBezTo>
                      <a:pt x="200" y="1"/>
                      <a:pt x="90" y="40"/>
                      <a:pt x="1" y="118"/>
                    </a:cubicBezTo>
                    <a:cubicBezTo>
                      <a:pt x="18" y="138"/>
                      <a:pt x="38" y="159"/>
                      <a:pt x="61" y="178"/>
                    </a:cubicBezTo>
                    <a:cubicBezTo>
                      <a:pt x="135" y="237"/>
                      <a:pt x="223" y="266"/>
                      <a:pt x="312" y="266"/>
                    </a:cubicBezTo>
                    <a:cubicBezTo>
                      <a:pt x="428" y="266"/>
                      <a:pt x="544" y="215"/>
                      <a:pt x="623" y="118"/>
                    </a:cubicBezTo>
                    <a:cubicBezTo>
                      <a:pt x="533" y="40"/>
                      <a:pt x="422" y="1"/>
                      <a:pt x="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71"/>
              <p:cNvSpPr/>
              <p:nvPr/>
            </p:nvSpPr>
            <p:spPr>
              <a:xfrm>
                <a:off x="4974644" y="3153403"/>
                <a:ext cx="192784" cy="192807"/>
              </a:xfrm>
              <a:custGeom>
                <a:rect b="b" l="l" r="r" t="t"/>
                <a:pathLst>
                  <a:path extrusionOk="0" h="3148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71"/>
              <p:cNvSpPr/>
              <p:nvPr/>
            </p:nvSpPr>
            <p:spPr>
              <a:xfrm>
                <a:off x="5103245" y="3217096"/>
                <a:ext cx="27313" cy="27255"/>
              </a:xfrm>
              <a:custGeom>
                <a:rect b="b" l="l" r="r" t="t"/>
                <a:pathLst>
                  <a:path extrusionOk="0" h="445" w="446">
                    <a:moveTo>
                      <a:pt x="223" y="1"/>
                    </a:moveTo>
                    <a:cubicBezTo>
                      <a:pt x="100" y="1"/>
                      <a:pt x="0" y="100"/>
                      <a:pt x="0" y="224"/>
                    </a:cubicBezTo>
                    <a:cubicBezTo>
                      <a:pt x="0" y="345"/>
                      <a:pt x="101" y="445"/>
                      <a:pt x="223" y="445"/>
                    </a:cubicBezTo>
                    <a:cubicBezTo>
                      <a:pt x="346" y="445"/>
                      <a:pt x="446" y="345"/>
                      <a:pt x="446" y="224"/>
                    </a:cubicBezTo>
                    <a:cubicBezTo>
                      <a:pt x="446" y="100"/>
                      <a:pt x="346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71"/>
              <p:cNvSpPr/>
              <p:nvPr/>
            </p:nvSpPr>
            <p:spPr>
              <a:xfrm>
                <a:off x="5011387" y="3217096"/>
                <a:ext cx="27252" cy="27255"/>
              </a:xfrm>
              <a:custGeom>
                <a:rect b="b" l="l" r="r" t="t"/>
                <a:pathLst>
                  <a:path extrusionOk="0" h="445" w="445">
                    <a:moveTo>
                      <a:pt x="221" y="1"/>
                    </a:moveTo>
                    <a:cubicBezTo>
                      <a:pt x="99" y="1"/>
                      <a:pt x="0" y="100"/>
                      <a:pt x="0" y="224"/>
                    </a:cubicBezTo>
                    <a:cubicBezTo>
                      <a:pt x="0" y="345"/>
                      <a:pt x="99" y="445"/>
                      <a:pt x="221" y="445"/>
                    </a:cubicBezTo>
                    <a:cubicBezTo>
                      <a:pt x="345" y="445"/>
                      <a:pt x="444" y="345"/>
                      <a:pt x="444" y="224"/>
                    </a:cubicBezTo>
                    <a:cubicBezTo>
                      <a:pt x="444" y="100"/>
                      <a:pt x="346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71"/>
              <p:cNvSpPr/>
              <p:nvPr/>
            </p:nvSpPr>
            <p:spPr>
              <a:xfrm>
                <a:off x="5046661" y="3225180"/>
                <a:ext cx="49359" cy="24315"/>
              </a:xfrm>
              <a:custGeom>
                <a:rect b="b" l="l" r="r" t="t"/>
                <a:pathLst>
                  <a:path extrusionOk="0" h="397" w="806">
                    <a:moveTo>
                      <a:pt x="5" y="1"/>
                    </a:moveTo>
                    <a:lnTo>
                      <a:pt x="5" y="1"/>
                    </a:lnTo>
                    <a:cubicBezTo>
                      <a:pt x="0" y="104"/>
                      <a:pt x="36" y="203"/>
                      <a:pt x="103" y="278"/>
                    </a:cubicBezTo>
                    <a:cubicBezTo>
                      <a:pt x="141" y="320"/>
                      <a:pt x="187" y="349"/>
                      <a:pt x="240" y="368"/>
                    </a:cubicBezTo>
                    <a:cubicBezTo>
                      <a:pt x="290" y="386"/>
                      <a:pt x="343" y="397"/>
                      <a:pt x="396" y="397"/>
                    </a:cubicBezTo>
                    <a:cubicBezTo>
                      <a:pt x="401" y="397"/>
                      <a:pt x="405" y="397"/>
                      <a:pt x="409" y="397"/>
                    </a:cubicBezTo>
                    <a:cubicBezTo>
                      <a:pt x="458" y="397"/>
                      <a:pt x="507" y="388"/>
                      <a:pt x="552" y="373"/>
                    </a:cubicBezTo>
                    <a:cubicBezTo>
                      <a:pt x="604" y="352"/>
                      <a:pt x="650" y="323"/>
                      <a:pt x="689" y="285"/>
                    </a:cubicBezTo>
                    <a:cubicBezTo>
                      <a:pt x="760" y="210"/>
                      <a:pt x="801" y="114"/>
                      <a:pt x="806" y="11"/>
                    </a:cubicBezTo>
                    <a:lnTo>
                      <a:pt x="806" y="11"/>
                    </a:lnTo>
                    <a:cubicBezTo>
                      <a:pt x="775" y="102"/>
                      <a:pt x="722" y="182"/>
                      <a:pt x="650" y="246"/>
                    </a:cubicBezTo>
                    <a:cubicBezTo>
                      <a:pt x="583" y="298"/>
                      <a:pt x="502" y="327"/>
                      <a:pt x="420" y="327"/>
                    </a:cubicBezTo>
                    <a:cubicBezTo>
                      <a:pt x="413" y="327"/>
                      <a:pt x="406" y="327"/>
                      <a:pt x="400" y="326"/>
                    </a:cubicBezTo>
                    <a:cubicBezTo>
                      <a:pt x="395" y="327"/>
                      <a:pt x="390" y="327"/>
                      <a:pt x="386" y="327"/>
                    </a:cubicBezTo>
                    <a:cubicBezTo>
                      <a:pt x="300" y="327"/>
                      <a:pt x="216" y="296"/>
                      <a:pt x="147" y="242"/>
                    </a:cubicBezTo>
                    <a:cubicBezTo>
                      <a:pt x="79" y="177"/>
                      <a:pt x="29" y="93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71"/>
              <p:cNvSpPr/>
              <p:nvPr/>
            </p:nvSpPr>
            <p:spPr>
              <a:xfrm>
                <a:off x="5217455" y="3152668"/>
                <a:ext cx="219974" cy="192868"/>
              </a:xfrm>
              <a:custGeom>
                <a:rect b="b" l="l" r="r" t="t"/>
                <a:pathLst>
                  <a:path extrusionOk="0" h="3149" w="3592">
                    <a:moveTo>
                      <a:pt x="1795" y="1"/>
                    </a:moveTo>
                    <a:cubicBezTo>
                      <a:pt x="1561" y="1"/>
                      <a:pt x="1324" y="53"/>
                      <a:pt x="1101" y="163"/>
                    </a:cubicBezTo>
                    <a:cubicBezTo>
                      <a:pt x="321" y="547"/>
                      <a:pt x="0" y="1492"/>
                      <a:pt x="384" y="2270"/>
                    </a:cubicBezTo>
                    <a:cubicBezTo>
                      <a:pt x="659" y="2826"/>
                      <a:pt x="1218" y="3149"/>
                      <a:pt x="1799" y="3149"/>
                    </a:cubicBezTo>
                    <a:cubicBezTo>
                      <a:pt x="2032" y="3149"/>
                      <a:pt x="2269" y="3097"/>
                      <a:pt x="2493" y="2986"/>
                    </a:cubicBezTo>
                    <a:cubicBezTo>
                      <a:pt x="3271" y="2602"/>
                      <a:pt x="3592" y="1658"/>
                      <a:pt x="3208" y="880"/>
                    </a:cubicBezTo>
                    <a:cubicBezTo>
                      <a:pt x="2934" y="323"/>
                      <a:pt x="2375" y="1"/>
                      <a:pt x="17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71"/>
              <p:cNvSpPr/>
              <p:nvPr/>
            </p:nvSpPr>
            <p:spPr>
              <a:xfrm>
                <a:off x="5359590" y="3217096"/>
                <a:ext cx="27374" cy="27255"/>
              </a:xfrm>
              <a:custGeom>
                <a:rect b="b" l="l" r="r" t="t"/>
                <a:pathLst>
                  <a:path extrusionOk="0" h="445" w="447">
                    <a:moveTo>
                      <a:pt x="223" y="1"/>
                    </a:moveTo>
                    <a:cubicBezTo>
                      <a:pt x="100" y="1"/>
                      <a:pt x="1" y="100"/>
                      <a:pt x="1" y="224"/>
                    </a:cubicBezTo>
                    <a:cubicBezTo>
                      <a:pt x="1" y="345"/>
                      <a:pt x="100" y="445"/>
                      <a:pt x="223" y="445"/>
                    </a:cubicBezTo>
                    <a:cubicBezTo>
                      <a:pt x="347" y="445"/>
                      <a:pt x="446" y="345"/>
                      <a:pt x="446" y="224"/>
                    </a:cubicBezTo>
                    <a:cubicBezTo>
                      <a:pt x="446" y="100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71"/>
              <p:cNvSpPr/>
              <p:nvPr/>
            </p:nvSpPr>
            <p:spPr>
              <a:xfrm>
                <a:off x="5267426" y="3216790"/>
                <a:ext cx="27436" cy="27378"/>
              </a:xfrm>
              <a:custGeom>
                <a:rect b="b" l="l" r="r" t="t"/>
                <a:pathLst>
                  <a:path extrusionOk="0" h="447" w="448">
                    <a:moveTo>
                      <a:pt x="225" y="1"/>
                    </a:moveTo>
                    <a:cubicBezTo>
                      <a:pt x="224" y="1"/>
                      <a:pt x="223" y="1"/>
                      <a:pt x="221" y="1"/>
                    </a:cubicBezTo>
                    <a:cubicBezTo>
                      <a:pt x="101" y="4"/>
                      <a:pt x="5" y="100"/>
                      <a:pt x="4" y="220"/>
                    </a:cubicBezTo>
                    <a:cubicBezTo>
                      <a:pt x="0" y="342"/>
                      <a:pt x="98" y="445"/>
                      <a:pt x="221" y="446"/>
                    </a:cubicBezTo>
                    <a:cubicBezTo>
                      <a:pt x="223" y="446"/>
                      <a:pt x="224" y="446"/>
                      <a:pt x="225" y="446"/>
                    </a:cubicBezTo>
                    <a:cubicBezTo>
                      <a:pt x="347" y="446"/>
                      <a:pt x="446" y="349"/>
                      <a:pt x="448" y="229"/>
                    </a:cubicBezTo>
                    <a:lnTo>
                      <a:pt x="448" y="220"/>
                    </a:lnTo>
                    <a:cubicBezTo>
                      <a:pt x="446" y="98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71"/>
              <p:cNvSpPr/>
              <p:nvPr/>
            </p:nvSpPr>
            <p:spPr>
              <a:xfrm>
                <a:off x="5300924" y="3232468"/>
                <a:ext cx="52728" cy="3920"/>
              </a:xfrm>
              <a:custGeom>
                <a:rect b="b" l="l" r="r" t="t"/>
                <a:pathLst>
                  <a:path extrusionOk="0" h="64" w="861">
                    <a:moveTo>
                      <a:pt x="431" y="0"/>
                    </a:moveTo>
                    <a:cubicBezTo>
                      <a:pt x="287" y="0"/>
                      <a:pt x="143" y="11"/>
                      <a:pt x="0" y="33"/>
                    </a:cubicBezTo>
                    <a:cubicBezTo>
                      <a:pt x="143" y="53"/>
                      <a:pt x="287" y="63"/>
                      <a:pt x="431" y="63"/>
                    </a:cubicBezTo>
                    <a:cubicBezTo>
                      <a:pt x="575" y="63"/>
                      <a:pt x="719" y="53"/>
                      <a:pt x="861" y="33"/>
                    </a:cubicBezTo>
                    <a:cubicBezTo>
                      <a:pt x="719" y="11"/>
                      <a:pt x="575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71"/>
              <p:cNvSpPr/>
              <p:nvPr/>
            </p:nvSpPr>
            <p:spPr>
              <a:xfrm>
                <a:off x="5487150" y="3153036"/>
                <a:ext cx="192845" cy="192868"/>
              </a:xfrm>
              <a:custGeom>
                <a:rect b="b" l="l" r="r" t="t"/>
                <a:pathLst>
                  <a:path extrusionOk="0" h="3149" w="3149">
                    <a:moveTo>
                      <a:pt x="1574" y="1"/>
                    </a:moveTo>
                    <a:cubicBezTo>
                      <a:pt x="705" y="1"/>
                      <a:pt x="0" y="707"/>
                      <a:pt x="0" y="1575"/>
                    </a:cubicBezTo>
                    <a:cubicBezTo>
                      <a:pt x="0" y="2444"/>
                      <a:pt x="705" y="3148"/>
                      <a:pt x="1574" y="3148"/>
                    </a:cubicBezTo>
                    <a:cubicBezTo>
                      <a:pt x="2443" y="3148"/>
                      <a:pt x="3148" y="2444"/>
                      <a:pt x="3148" y="1575"/>
                    </a:cubicBezTo>
                    <a:cubicBezTo>
                      <a:pt x="3148" y="707"/>
                      <a:pt x="2443" y="1"/>
                      <a:pt x="15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71"/>
              <p:cNvSpPr/>
              <p:nvPr/>
            </p:nvSpPr>
            <p:spPr>
              <a:xfrm>
                <a:off x="5615874" y="3217096"/>
                <a:ext cx="27374" cy="27255"/>
              </a:xfrm>
              <a:custGeom>
                <a:rect b="b" l="l" r="r" t="t"/>
                <a:pathLst>
                  <a:path extrusionOk="0" h="445" w="447">
                    <a:moveTo>
                      <a:pt x="223" y="1"/>
                    </a:moveTo>
                    <a:cubicBezTo>
                      <a:pt x="100" y="1"/>
                      <a:pt x="0" y="100"/>
                      <a:pt x="0" y="224"/>
                    </a:cubicBezTo>
                    <a:cubicBezTo>
                      <a:pt x="0" y="345"/>
                      <a:pt x="100" y="445"/>
                      <a:pt x="223" y="445"/>
                    </a:cubicBezTo>
                    <a:cubicBezTo>
                      <a:pt x="347" y="445"/>
                      <a:pt x="446" y="345"/>
                      <a:pt x="446" y="224"/>
                    </a:cubicBezTo>
                    <a:cubicBezTo>
                      <a:pt x="446" y="100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71"/>
              <p:cNvSpPr/>
              <p:nvPr/>
            </p:nvSpPr>
            <p:spPr>
              <a:xfrm>
                <a:off x="5523710" y="3216790"/>
                <a:ext cx="27558" cy="27378"/>
              </a:xfrm>
              <a:custGeom>
                <a:rect b="b" l="l" r="r" t="t"/>
                <a:pathLst>
                  <a:path extrusionOk="0" h="447" w="450">
                    <a:moveTo>
                      <a:pt x="226" y="1"/>
                    </a:moveTo>
                    <a:cubicBezTo>
                      <a:pt x="105" y="1"/>
                      <a:pt x="5" y="98"/>
                      <a:pt x="4" y="220"/>
                    </a:cubicBezTo>
                    <a:cubicBezTo>
                      <a:pt x="0" y="342"/>
                      <a:pt x="98" y="445"/>
                      <a:pt x="221" y="446"/>
                    </a:cubicBezTo>
                    <a:cubicBezTo>
                      <a:pt x="222" y="446"/>
                      <a:pt x="223" y="446"/>
                      <a:pt x="224" y="446"/>
                    </a:cubicBezTo>
                    <a:cubicBezTo>
                      <a:pt x="346" y="446"/>
                      <a:pt x="446" y="349"/>
                      <a:pt x="448" y="229"/>
                    </a:cubicBezTo>
                    <a:lnTo>
                      <a:pt x="448" y="225"/>
                    </a:lnTo>
                    <a:cubicBezTo>
                      <a:pt x="449" y="102"/>
                      <a:pt x="350" y="2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71"/>
              <p:cNvSpPr/>
              <p:nvPr/>
            </p:nvSpPr>
            <p:spPr>
              <a:xfrm>
                <a:off x="5559045" y="3227446"/>
                <a:ext cx="49114" cy="9677"/>
              </a:xfrm>
              <a:custGeom>
                <a:rect b="b" l="l" r="r" t="t"/>
                <a:pathLst>
                  <a:path extrusionOk="0" h="158" w="802">
                    <a:moveTo>
                      <a:pt x="376" y="1"/>
                    </a:moveTo>
                    <a:cubicBezTo>
                      <a:pt x="235" y="1"/>
                      <a:pt x="100" y="57"/>
                      <a:pt x="1" y="157"/>
                    </a:cubicBezTo>
                    <a:cubicBezTo>
                      <a:pt x="66" y="139"/>
                      <a:pt x="133" y="123"/>
                      <a:pt x="201" y="115"/>
                    </a:cubicBezTo>
                    <a:cubicBezTo>
                      <a:pt x="267" y="104"/>
                      <a:pt x="333" y="99"/>
                      <a:pt x="399" y="99"/>
                    </a:cubicBezTo>
                    <a:cubicBezTo>
                      <a:pt x="465" y="99"/>
                      <a:pt x="531" y="104"/>
                      <a:pt x="597" y="115"/>
                    </a:cubicBezTo>
                    <a:cubicBezTo>
                      <a:pt x="664" y="127"/>
                      <a:pt x="729" y="142"/>
                      <a:pt x="801" y="157"/>
                    </a:cubicBezTo>
                    <a:cubicBezTo>
                      <a:pt x="748" y="108"/>
                      <a:pt x="685" y="68"/>
                      <a:pt x="616" y="43"/>
                    </a:cubicBezTo>
                    <a:cubicBezTo>
                      <a:pt x="548" y="17"/>
                      <a:pt x="474" y="1"/>
                      <a:pt x="400" y="1"/>
                    </a:cubicBezTo>
                    <a:cubicBezTo>
                      <a:pt x="392" y="1"/>
                      <a:pt x="384" y="1"/>
                      <a:pt x="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71"/>
              <p:cNvSpPr/>
              <p:nvPr/>
            </p:nvSpPr>
            <p:spPr>
              <a:xfrm>
                <a:off x="5743434" y="3153403"/>
                <a:ext cx="192784" cy="192807"/>
              </a:xfrm>
              <a:custGeom>
                <a:rect b="b" l="l" r="r" t="t"/>
                <a:pathLst>
                  <a:path extrusionOk="0" h="3148" w="3148">
                    <a:moveTo>
                      <a:pt x="1574" y="0"/>
                    </a:moveTo>
                    <a:cubicBezTo>
                      <a:pt x="705" y="0"/>
                      <a:pt x="0" y="705"/>
                      <a:pt x="0" y="1574"/>
                    </a:cubicBezTo>
                    <a:cubicBezTo>
                      <a:pt x="0" y="2443"/>
                      <a:pt x="705" y="3148"/>
                      <a:pt x="1574" y="3148"/>
                    </a:cubicBezTo>
                    <a:cubicBezTo>
                      <a:pt x="2443" y="3148"/>
                      <a:pt x="3148" y="2443"/>
                      <a:pt x="3148" y="1574"/>
                    </a:cubicBezTo>
                    <a:cubicBezTo>
                      <a:pt x="3148" y="705"/>
                      <a:pt x="2443" y="0"/>
                      <a:pt x="15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71"/>
              <p:cNvSpPr/>
              <p:nvPr/>
            </p:nvSpPr>
            <p:spPr>
              <a:xfrm>
                <a:off x="5872219" y="3217096"/>
                <a:ext cx="27374" cy="27255"/>
              </a:xfrm>
              <a:custGeom>
                <a:rect b="b" l="l" r="r" t="t"/>
                <a:pathLst>
                  <a:path extrusionOk="0" h="445" w="447">
                    <a:moveTo>
                      <a:pt x="224" y="1"/>
                    </a:moveTo>
                    <a:cubicBezTo>
                      <a:pt x="100" y="1"/>
                      <a:pt x="1" y="100"/>
                      <a:pt x="1" y="224"/>
                    </a:cubicBezTo>
                    <a:cubicBezTo>
                      <a:pt x="1" y="345"/>
                      <a:pt x="100" y="445"/>
                      <a:pt x="224" y="445"/>
                    </a:cubicBezTo>
                    <a:cubicBezTo>
                      <a:pt x="347" y="445"/>
                      <a:pt x="446" y="345"/>
                      <a:pt x="446" y="224"/>
                    </a:cubicBezTo>
                    <a:cubicBezTo>
                      <a:pt x="446" y="100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71"/>
              <p:cNvSpPr/>
              <p:nvPr/>
            </p:nvSpPr>
            <p:spPr>
              <a:xfrm>
                <a:off x="5780239" y="3217096"/>
                <a:ext cx="27374" cy="27255"/>
              </a:xfrm>
              <a:custGeom>
                <a:rect b="b" l="l" r="r" t="t"/>
                <a:pathLst>
                  <a:path extrusionOk="0" h="445" w="447">
                    <a:moveTo>
                      <a:pt x="224" y="1"/>
                    </a:moveTo>
                    <a:cubicBezTo>
                      <a:pt x="100" y="1"/>
                      <a:pt x="1" y="100"/>
                      <a:pt x="1" y="224"/>
                    </a:cubicBezTo>
                    <a:cubicBezTo>
                      <a:pt x="1" y="345"/>
                      <a:pt x="100" y="445"/>
                      <a:pt x="224" y="445"/>
                    </a:cubicBezTo>
                    <a:cubicBezTo>
                      <a:pt x="347" y="445"/>
                      <a:pt x="447" y="345"/>
                      <a:pt x="447" y="224"/>
                    </a:cubicBezTo>
                    <a:cubicBezTo>
                      <a:pt x="447" y="100"/>
                      <a:pt x="34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71"/>
              <p:cNvSpPr/>
              <p:nvPr/>
            </p:nvSpPr>
            <p:spPr>
              <a:xfrm>
                <a:off x="5815328" y="3224997"/>
                <a:ext cx="49421" cy="24315"/>
              </a:xfrm>
              <a:custGeom>
                <a:rect b="b" l="l" r="r" t="t"/>
                <a:pathLst>
                  <a:path extrusionOk="0" h="397" w="807">
                    <a:moveTo>
                      <a:pt x="410" y="0"/>
                    </a:moveTo>
                    <a:cubicBezTo>
                      <a:pt x="355" y="0"/>
                      <a:pt x="304" y="11"/>
                      <a:pt x="253" y="28"/>
                    </a:cubicBezTo>
                    <a:cubicBezTo>
                      <a:pt x="201" y="45"/>
                      <a:pt x="155" y="76"/>
                      <a:pt x="115" y="115"/>
                    </a:cubicBezTo>
                    <a:cubicBezTo>
                      <a:pt x="45" y="189"/>
                      <a:pt x="4" y="285"/>
                      <a:pt x="1" y="388"/>
                    </a:cubicBezTo>
                    <a:cubicBezTo>
                      <a:pt x="31" y="297"/>
                      <a:pt x="85" y="216"/>
                      <a:pt x="157" y="153"/>
                    </a:cubicBezTo>
                    <a:cubicBezTo>
                      <a:pt x="222" y="101"/>
                      <a:pt x="303" y="72"/>
                      <a:pt x="386" y="72"/>
                    </a:cubicBezTo>
                    <a:cubicBezTo>
                      <a:pt x="393" y="72"/>
                      <a:pt x="400" y="72"/>
                      <a:pt x="407" y="72"/>
                    </a:cubicBezTo>
                    <a:cubicBezTo>
                      <a:pt x="411" y="72"/>
                      <a:pt x="416" y="72"/>
                      <a:pt x="421" y="72"/>
                    </a:cubicBezTo>
                    <a:cubicBezTo>
                      <a:pt x="507" y="72"/>
                      <a:pt x="590" y="103"/>
                      <a:pt x="657" y="156"/>
                    </a:cubicBezTo>
                    <a:cubicBezTo>
                      <a:pt x="727" y="221"/>
                      <a:pt x="777" y="305"/>
                      <a:pt x="801" y="396"/>
                    </a:cubicBezTo>
                    <a:cubicBezTo>
                      <a:pt x="806" y="295"/>
                      <a:pt x="770" y="196"/>
                      <a:pt x="703" y="119"/>
                    </a:cubicBezTo>
                    <a:cubicBezTo>
                      <a:pt x="664" y="79"/>
                      <a:pt x="618" y="50"/>
                      <a:pt x="566" y="29"/>
                    </a:cubicBezTo>
                    <a:cubicBezTo>
                      <a:pt x="517" y="12"/>
                      <a:pt x="463" y="4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71"/>
              <p:cNvSpPr/>
              <p:nvPr/>
            </p:nvSpPr>
            <p:spPr>
              <a:xfrm>
                <a:off x="4667838" y="3561773"/>
                <a:ext cx="1319110" cy="141543"/>
              </a:xfrm>
              <a:custGeom>
                <a:rect b="b" l="l" r="r" t="t"/>
                <a:pathLst>
                  <a:path extrusionOk="0" h="2311" w="21540">
                    <a:moveTo>
                      <a:pt x="21478" y="69"/>
                    </a:moveTo>
                    <a:lnTo>
                      <a:pt x="21478" y="2242"/>
                    </a:lnTo>
                    <a:lnTo>
                      <a:pt x="69" y="2242"/>
                    </a:lnTo>
                    <a:lnTo>
                      <a:pt x="69" y="69"/>
                    </a:lnTo>
                    <a:close/>
                    <a:moveTo>
                      <a:pt x="1" y="1"/>
                    </a:moveTo>
                    <a:lnTo>
                      <a:pt x="1" y="2310"/>
                    </a:lnTo>
                    <a:lnTo>
                      <a:pt x="21540" y="2310"/>
                    </a:lnTo>
                    <a:lnTo>
                      <a:pt x="215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71"/>
              <p:cNvSpPr/>
              <p:nvPr/>
            </p:nvSpPr>
            <p:spPr>
              <a:xfrm>
                <a:off x="5038761" y="3772388"/>
                <a:ext cx="584842" cy="172412"/>
              </a:xfrm>
              <a:custGeom>
                <a:rect b="b" l="l" r="r" t="t"/>
                <a:pathLst>
                  <a:path extrusionOk="0" h="2815" w="9550">
                    <a:moveTo>
                      <a:pt x="0" y="1"/>
                    </a:moveTo>
                    <a:lnTo>
                      <a:pt x="0" y="2814"/>
                    </a:lnTo>
                    <a:lnTo>
                      <a:pt x="9549" y="2814"/>
                    </a:lnTo>
                    <a:lnTo>
                      <a:pt x="9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71"/>
              <p:cNvSpPr/>
              <p:nvPr/>
            </p:nvSpPr>
            <p:spPr>
              <a:xfrm>
                <a:off x="5159156" y="3826466"/>
                <a:ext cx="50890" cy="66209"/>
              </a:xfrm>
              <a:custGeom>
                <a:rect b="b" l="l" r="r" t="t"/>
                <a:pathLst>
                  <a:path extrusionOk="0" h="1081" w="831">
                    <a:moveTo>
                      <a:pt x="416" y="1"/>
                    </a:moveTo>
                    <a:cubicBezTo>
                      <a:pt x="326" y="1"/>
                      <a:pt x="239" y="28"/>
                      <a:pt x="164" y="80"/>
                    </a:cubicBezTo>
                    <a:cubicBezTo>
                      <a:pt x="92" y="129"/>
                      <a:pt x="47" y="212"/>
                      <a:pt x="44" y="299"/>
                    </a:cubicBezTo>
                    <a:cubicBezTo>
                      <a:pt x="44" y="342"/>
                      <a:pt x="56" y="385"/>
                      <a:pt x="78" y="422"/>
                    </a:cubicBezTo>
                    <a:cubicBezTo>
                      <a:pt x="112" y="474"/>
                      <a:pt x="159" y="515"/>
                      <a:pt x="215" y="539"/>
                    </a:cubicBezTo>
                    <a:cubicBezTo>
                      <a:pt x="277" y="567"/>
                      <a:pt x="342" y="587"/>
                      <a:pt x="409" y="599"/>
                    </a:cubicBezTo>
                    <a:cubicBezTo>
                      <a:pt x="481" y="609"/>
                      <a:pt x="551" y="633"/>
                      <a:pt x="615" y="669"/>
                    </a:cubicBezTo>
                    <a:cubicBezTo>
                      <a:pt x="633" y="680"/>
                      <a:pt x="649" y="695"/>
                      <a:pt x="659" y="714"/>
                    </a:cubicBezTo>
                    <a:cubicBezTo>
                      <a:pt x="669" y="728"/>
                      <a:pt x="675" y="745"/>
                      <a:pt x="673" y="762"/>
                    </a:cubicBezTo>
                    <a:cubicBezTo>
                      <a:pt x="671" y="807"/>
                      <a:pt x="647" y="846"/>
                      <a:pt x="609" y="870"/>
                    </a:cubicBezTo>
                    <a:cubicBezTo>
                      <a:pt x="555" y="908"/>
                      <a:pt x="488" y="927"/>
                      <a:pt x="421" y="927"/>
                    </a:cubicBezTo>
                    <a:cubicBezTo>
                      <a:pt x="316" y="920"/>
                      <a:pt x="215" y="879"/>
                      <a:pt x="135" y="810"/>
                    </a:cubicBezTo>
                    <a:cubicBezTo>
                      <a:pt x="135" y="810"/>
                      <a:pt x="133" y="808"/>
                      <a:pt x="133" y="808"/>
                    </a:cubicBezTo>
                    <a:cubicBezTo>
                      <a:pt x="119" y="797"/>
                      <a:pt x="102" y="792"/>
                      <a:pt x="86" y="792"/>
                    </a:cubicBezTo>
                    <a:cubicBezTo>
                      <a:pt x="63" y="792"/>
                      <a:pt x="41" y="802"/>
                      <a:pt x="25" y="820"/>
                    </a:cubicBezTo>
                    <a:cubicBezTo>
                      <a:pt x="1" y="856"/>
                      <a:pt x="9" y="904"/>
                      <a:pt x="45" y="930"/>
                    </a:cubicBezTo>
                    <a:cubicBezTo>
                      <a:pt x="153" y="1021"/>
                      <a:pt x="289" y="1074"/>
                      <a:pt x="429" y="1081"/>
                    </a:cubicBezTo>
                    <a:cubicBezTo>
                      <a:pt x="527" y="1081"/>
                      <a:pt x="623" y="1050"/>
                      <a:pt x="702" y="995"/>
                    </a:cubicBezTo>
                    <a:cubicBezTo>
                      <a:pt x="781" y="942"/>
                      <a:pt x="829" y="856"/>
                      <a:pt x="831" y="762"/>
                    </a:cubicBezTo>
                    <a:cubicBezTo>
                      <a:pt x="831" y="717"/>
                      <a:pt x="819" y="673"/>
                      <a:pt x="795" y="633"/>
                    </a:cubicBezTo>
                    <a:cubicBezTo>
                      <a:pt x="759" y="579"/>
                      <a:pt x="705" y="536"/>
                      <a:pt x="645" y="510"/>
                    </a:cubicBezTo>
                    <a:cubicBezTo>
                      <a:pt x="579" y="481"/>
                      <a:pt x="510" y="458"/>
                      <a:pt x="438" y="446"/>
                    </a:cubicBezTo>
                    <a:cubicBezTo>
                      <a:pt x="371" y="438"/>
                      <a:pt x="308" y="414"/>
                      <a:pt x="249" y="380"/>
                    </a:cubicBezTo>
                    <a:cubicBezTo>
                      <a:pt x="234" y="369"/>
                      <a:pt x="220" y="357"/>
                      <a:pt x="210" y="342"/>
                    </a:cubicBezTo>
                    <a:cubicBezTo>
                      <a:pt x="201" y="330"/>
                      <a:pt x="198" y="314"/>
                      <a:pt x="198" y="299"/>
                    </a:cubicBezTo>
                    <a:cubicBezTo>
                      <a:pt x="201" y="261"/>
                      <a:pt x="222" y="225"/>
                      <a:pt x="256" y="205"/>
                    </a:cubicBezTo>
                    <a:cubicBezTo>
                      <a:pt x="302" y="172"/>
                      <a:pt x="359" y="153"/>
                      <a:pt x="417" y="153"/>
                    </a:cubicBezTo>
                    <a:cubicBezTo>
                      <a:pt x="419" y="153"/>
                      <a:pt x="422" y="153"/>
                      <a:pt x="424" y="153"/>
                    </a:cubicBezTo>
                    <a:cubicBezTo>
                      <a:pt x="512" y="160"/>
                      <a:pt x="597" y="194"/>
                      <a:pt x="666" y="251"/>
                    </a:cubicBezTo>
                    <a:cubicBezTo>
                      <a:pt x="678" y="259"/>
                      <a:pt x="692" y="263"/>
                      <a:pt x="707" y="263"/>
                    </a:cubicBezTo>
                    <a:cubicBezTo>
                      <a:pt x="732" y="263"/>
                      <a:pt x="757" y="251"/>
                      <a:pt x="772" y="229"/>
                    </a:cubicBezTo>
                    <a:cubicBezTo>
                      <a:pt x="796" y="193"/>
                      <a:pt x="788" y="145"/>
                      <a:pt x="752" y="121"/>
                    </a:cubicBezTo>
                    <a:cubicBezTo>
                      <a:pt x="657" y="49"/>
                      <a:pt x="543" y="8"/>
                      <a:pt x="424" y="1"/>
                    </a:cubicBezTo>
                    <a:cubicBezTo>
                      <a:pt x="422" y="1"/>
                      <a:pt x="419" y="1"/>
                      <a:pt x="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71"/>
              <p:cNvSpPr/>
              <p:nvPr/>
            </p:nvSpPr>
            <p:spPr>
              <a:xfrm>
                <a:off x="5224069" y="3828242"/>
                <a:ext cx="53279" cy="64432"/>
              </a:xfrm>
              <a:custGeom>
                <a:rect b="b" l="l" r="r" t="t"/>
                <a:pathLst>
                  <a:path extrusionOk="0" h="1052" w="870">
                    <a:moveTo>
                      <a:pt x="81" y="1"/>
                    </a:moveTo>
                    <a:cubicBezTo>
                      <a:pt x="36" y="3"/>
                      <a:pt x="0" y="39"/>
                      <a:pt x="2" y="83"/>
                    </a:cubicBezTo>
                    <a:lnTo>
                      <a:pt x="2" y="618"/>
                    </a:lnTo>
                    <a:lnTo>
                      <a:pt x="2" y="622"/>
                    </a:lnTo>
                    <a:cubicBezTo>
                      <a:pt x="2" y="859"/>
                      <a:pt x="194" y="1052"/>
                      <a:pt x="433" y="1052"/>
                    </a:cubicBezTo>
                    <a:cubicBezTo>
                      <a:pt x="434" y="1052"/>
                      <a:pt x="435" y="1052"/>
                      <a:pt x="436" y="1052"/>
                    </a:cubicBezTo>
                    <a:cubicBezTo>
                      <a:pt x="676" y="1052"/>
                      <a:pt x="869" y="858"/>
                      <a:pt x="869" y="618"/>
                    </a:cubicBezTo>
                    <a:lnTo>
                      <a:pt x="869" y="83"/>
                    </a:lnTo>
                    <a:lnTo>
                      <a:pt x="869" y="81"/>
                    </a:lnTo>
                    <a:cubicBezTo>
                      <a:pt x="869" y="37"/>
                      <a:pt x="832" y="1"/>
                      <a:pt x="787" y="1"/>
                    </a:cubicBezTo>
                    <a:cubicBezTo>
                      <a:pt x="741" y="1"/>
                      <a:pt x="703" y="37"/>
                      <a:pt x="701" y="83"/>
                    </a:cubicBezTo>
                    <a:lnTo>
                      <a:pt x="701" y="618"/>
                    </a:lnTo>
                    <a:cubicBezTo>
                      <a:pt x="710" y="656"/>
                      <a:pt x="710" y="695"/>
                      <a:pt x="701" y="733"/>
                    </a:cubicBezTo>
                    <a:cubicBezTo>
                      <a:pt x="675" y="861"/>
                      <a:pt x="562" y="949"/>
                      <a:pt x="436" y="949"/>
                    </a:cubicBezTo>
                    <a:cubicBezTo>
                      <a:pt x="417" y="949"/>
                      <a:pt x="397" y="946"/>
                      <a:pt x="377" y="942"/>
                    </a:cubicBezTo>
                    <a:cubicBezTo>
                      <a:pt x="230" y="911"/>
                      <a:pt x="136" y="766"/>
                      <a:pt x="168" y="618"/>
                    </a:cubicBezTo>
                    <a:lnTo>
                      <a:pt x="168" y="83"/>
                    </a:lnTo>
                    <a:cubicBezTo>
                      <a:pt x="167" y="37"/>
                      <a:pt x="129" y="1"/>
                      <a:pt x="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71"/>
              <p:cNvSpPr/>
              <p:nvPr/>
            </p:nvSpPr>
            <p:spPr>
              <a:xfrm>
                <a:off x="5298780" y="3828242"/>
                <a:ext cx="44277" cy="64432"/>
              </a:xfrm>
              <a:custGeom>
                <a:rect b="b" l="l" r="r" t="t"/>
                <a:pathLst>
                  <a:path extrusionOk="0" h="1052" w="723">
                    <a:moveTo>
                      <a:pt x="298" y="169"/>
                    </a:moveTo>
                    <a:cubicBezTo>
                      <a:pt x="363" y="169"/>
                      <a:pt x="416" y="222"/>
                      <a:pt x="416" y="287"/>
                    </a:cubicBezTo>
                    <a:cubicBezTo>
                      <a:pt x="416" y="352"/>
                      <a:pt x="364" y="407"/>
                      <a:pt x="298" y="409"/>
                    </a:cubicBezTo>
                    <a:lnTo>
                      <a:pt x="169" y="409"/>
                    </a:lnTo>
                    <a:lnTo>
                      <a:pt x="169" y="169"/>
                    </a:lnTo>
                    <a:close/>
                    <a:moveTo>
                      <a:pt x="356" y="575"/>
                    </a:moveTo>
                    <a:cubicBezTo>
                      <a:pt x="442" y="575"/>
                      <a:pt x="512" y="644"/>
                      <a:pt x="512" y="730"/>
                    </a:cubicBezTo>
                    <a:cubicBezTo>
                      <a:pt x="512" y="817"/>
                      <a:pt x="443" y="886"/>
                      <a:pt x="356" y="886"/>
                    </a:cubicBezTo>
                    <a:lnTo>
                      <a:pt x="169" y="886"/>
                    </a:lnTo>
                    <a:lnTo>
                      <a:pt x="169" y="575"/>
                    </a:lnTo>
                    <a:close/>
                    <a:moveTo>
                      <a:pt x="83" y="1"/>
                    </a:moveTo>
                    <a:cubicBezTo>
                      <a:pt x="39" y="1"/>
                      <a:pt x="1" y="39"/>
                      <a:pt x="1" y="83"/>
                    </a:cubicBezTo>
                    <a:lnTo>
                      <a:pt x="1" y="971"/>
                    </a:lnTo>
                    <a:cubicBezTo>
                      <a:pt x="1" y="1016"/>
                      <a:pt x="39" y="1052"/>
                      <a:pt x="83" y="1052"/>
                    </a:cubicBezTo>
                    <a:lnTo>
                      <a:pt x="356" y="1052"/>
                    </a:lnTo>
                    <a:cubicBezTo>
                      <a:pt x="467" y="1052"/>
                      <a:pt x="568" y="995"/>
                      <a:pt x="628" y="901"/>
                    </a:cubicBezTo>
                    <a:cubicBezTo>
                      <a:pt x="723" y="750"/>
                      <a:pt x="676" y="551"/>
                      <a:pt x="526" y="457"/>
                    </a:cubicBezTo>
                    <a:cubicBezTo>
                      <a:pt x="562" y="409"/>
                      <a:pt x="582" y="349"/>
                      <a:pt x="582" y="287"/>
                    </a:cubicBezTo>
                    <a:cubicBezTo>
                      <a:pt x="582" y="129"/>
                      <a:pt x="455" y="3"/>
                      <a:pt x="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71"/>
              <p:cNvSpPr/>
              <p:nvPr/>
            </p:nvSpPr>
            <p:spPr>
              <a:xfrm>
                <a:off x="5353711" y="3828242"/>
                <a:ext cx="55177" cy="64432"/>
              </a:xfrm>
              <a:custGeom>
                <a:rect b="b" l="l" r="r" t="t"/>
                <a:pathLst>
                  <a:path extrusionOk="0" h="1052" w="901">
                    <a:moveTo>
                      <a:pt x="83" y="1"/>
                    </a:moveTo>
                    <a:cubicBezTo>
                      <a:pt x="38" y="1"/>
                      <a:pt x="1" y="39"/>
                      <a:pt x="1" y="83"/>
                    </a:cubicBezTo>
                    <a:lnTo>
                      <a:pt x="1" y="971"/>
                    </a:lnTo>
                    <a:cubicBezTo>
                      <a:pt x="1" y="1016"/>
                      <a:pt x="38" y="1052"/>
                      <a:pt x="83" y="1052"/>
                    </a:cubicBezTo>
                    <a:lnTo>
                      <a:pt x="85" y="1052"/>
                    </a:lnTo>
                    <a:cubicBezTo>
                      <a:pt x="129" y="1052"/>
                      <a:pt x="167" y="1016"/>
                      <a:pt x="167" y="971"/>
                    </a:cubicBezTo>
                    <a:lnTo>
                      <a:pt x="167" y="337"/>
                    </a:lnTo>
                    <a:lnTo>
                      <a:pt x="383" y="637"/>
                    </a:lnTo>
                    <a:cubicBezTo>
                      <a:pt x="398" y="659"/>
                      <a:pt x="422" y="673"/>
                      <a:pt x="450" y="673"/>
                    </a:cubicBezTo>
                    <a:cubicBezTo>
                      <a:pt x="477" y="673"/>
                      <a:pt x="503" y="659"/>
                      <a:pt x="517" y="637"/>
                    </a:cubicBezTo>
                    <a:lnTo>
                      <a:pt x="734" y="337"/>
                    </a:lnTo>
                    <a:lnTo>
                      <a:pt x="734" y="971"/>
                    </a:lnTo>
                    <a:cubicBezTo>
                      <a:pt x="734" y="1016"/>
                      <a:pt x="770" y="1052"/>
                      <a:pt x="817" y="1052"/>
                    </a:cubicBezTo>
                    <a:cubicBezTo>
                      <a:pt x="861" y="1052"/>
                      <a:pt x="899" y="1016"/>
                      <a:pt x="901" y="971"/>
                    </a:cubicBezTo>
                    <a:lnTo>
                      <a:pt x="901" y="83"/>
                    </a:lnTo>
                    <a:cubicBezTo>
                      <a:pt x="899" y="37"/>
                      <a:pt x="861" y="1"/>
                      <a:pt x="815" y="1"/>
                    </a:cubicBezTo>
                    <a:cubicBezTo>
                      <a:pt x="787" y="1"/>
                      <a:pt x="763" y="15"/>
                      <a:pt x="746" y="35"/>
                    </a:cubicBezTo>
                    <a:lnTo>
                      <a:pt x="448" y="445"/>
                    </a:lnTo>
                    <a:lnTo>
                      <a:pt x="150" y="35"/>
                    </a:lnTo>
                    <a:cubicBezTo>
                      <a:pt x="134" y="15"/>
                      <a:pt x="110" y="1"/>
                      <a:pt x="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71"/>
              <p:cNvSpPr/>
              <p:nvPr/>
            </p:nvSpPr>
            <p:spPr>
              <a:xfrm>
                <a:off x="5431423" y="3828242"/>
                <a:ext cx="10350" cy="64432"/>
              </a:xfrm>
              <a:custGeom>
                <a:rect b="b" l="l" r="r" t="t"/>
                <a:pathLst>
                  <a:path extrusionOk="0" h="1052" w="169">
                    <a:moveTo>
                      <a:pt x="82" y="1"/>
                    </a:moveTo>
                    <a:cubicBezTo>
                      <a:pt x="36" y="1"/>
                      <a:pt x="0" y="39"/>
                      <a:pt x="0" y="83"/>
                    </a:cubicBezTo>
                    <a:lnTo>
                      <a:pt x="0" y="971"/>
                    </a:lnTo>
                    <a:cubicBezTo>
                      <a:pt x="0" y="1016"/>
                      <a:pt x="36" y="1052"/>
                      <a:pt x="81" y="1052"/>
                    </a:cubicBezTo>
                    <a:cubicBezTo>
                      <a:pt x="82" y="1052"/>
                      <a:pt x="83" y="1052"/>
                      <a:pt x="84" y="1052"/>
                    </a:cubicBezTo>
                    <a:cubicBezTo>
                      <a:pt x="85" y="1052"/>
                      <a:pt x="86" y="1052"/>
                      <a:pt x="87" y="1052"/>
                    </a:cubicBezTo>
                    <a:cubicBezTo>
                      <a:pt x="130" y="1052"/>
                      <a:pt x="168" y="1015"/>
                      <a:pt x="168" y="971"/>
                    </a:cubicBezTo>
                    <a:lnTo>
                      <a:pt x="168" y="83"/>
                    </a:lnTo>
                    <a:cubicBezTo>
                      <a:pt x="166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71"/>
              <p:cNvSpPr/>
              <p:nvPr/>
            </p:nvSpPr>
            <p:spPr>
              <a:xfrm>
                <a:off x="5453959" y="3828242"/>
                <a:ext cx="49543" cy="64432"/>
              </a:xfrm>
              <a:custGeom>
                <a:rect b="b" l="l" r="r" t="t"/>
                <a:pathLst>
                  <a:path extrusionOk="0" h="1052" w="809">
                    <a:moveTo>
                      <a:pt x="80" y="1"/>
                    </a:moveTo>
                    <a:cubicBezTo>
                      <a:pt x="35" y="3"/>
                      <a:pt x="1" y="39"/>
                      <a:pt x="1" y="83"/>
                    </a:cubicBezTo>
                    <a:cubicBezTo>
                      <a:pt x="1" y="129"/>
                      <a:pt x="37" y="167"/>
                      <a:pt x="83" y="167"/>
                    </a:cubicBezTo>
                    <a:lnTo>
                      <a:pt x="320" y="167"/>
                    </a:lnTo>
                    <a:lnTo>
                      <a:pt x="320" y="971"/>
                    </a:lnTo>
                    <a:cubicBezTo>
                      <a:pt x="321" y="1016"/>
                      <a:pt x="357" y="1052"/>
                      <a:pt x="401" y="1052"/>
                    </a:cubicBezTo>
                    <a:cubicBezTo>
                      <a:pt x="402" y="1052"/>
                      <a:pt x="403" y="1052"/>
                      <a:pt x="404" y="1052"/>
                    </a:cubicBezTo>
                    <a:lnTo>
                      <a:pt x="407" y="1052"/>
                    </a:lnTo>
                    <a:cubicBezTo>
                      <a:pt x="450" y="1052"/>
                      <a:pt x="486" y="1016"/>
                      <a:pt x="486" y="971"/>
                    </a:cubicBezTo>
                    <a:lnTo>
                      <a:pt x="486" y="169"/>
                    </a:lnTo>
                    <a:lnTo>
                      <a:pt x="724" y="169"/>
                    </a:lnTo>
                    <a:cubicBezTo>
                      <a:pt x="770" y="167"/>
                      <a:pt x="806" y="129"/>
                      <a:pt x="808" y="83"/>
                    </a:cubicBezTo>
                    <a:lnTo>
                      <a:pt x="808" y="81"/>
                    </a:lnTo>
                    <a:cubicBezTo>
                      <a:pt x="806" y="37"/>
                      <a:pt x="770" y="1"/>
                      <a:pt x="7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7" name="Google Shape;1147;p71"/>
            <p:cNvSpPr/>
            <p:nvPr/>
          </p:nvSpPr>
          <p:spPr>
            <a:xfrm>
              <a:off x="6201825" y="1987394"/>
              <a:ext cx="454095" cy="507681"/>
            </a:xfrm>
            <a:custGeom>
              <a:rect b="b" l="l" r="r" t="t"/>
              <a:pathLst>
                <a:path extrusionOk="0" h="8289" w="7415">
                  <a:moveTo>
                    <a:pt x="4847" y="0"/>
                  </a:moveTo>
                  <a:cubicBezTo>
                    <a:pt x="4761" y="0"/>
                    <a:pt x="4937" y="356"/>
                    <a:pt x="4992" y="792"/>
                  </a:cubicBezTo>
                  <a:cubicBezTo>
                    <a:pt x="5173" y="2261"/>
                    <a:pt x="5230" y="4680"/>
                    <a:pt x="5101" y="4786"/>
                  </a:cubicBezTo>
                  <a:cubicBezTo>
                    <a:pt x="5063" y="4817"/>
                    <a:pt x="4908" y="4830"/>
                    <a:pt x="4675" y="4830"/>
                  </a:cubicBezTo>
                  <a:cubicBezTo>
                    <a:pt x="3655" y="4830"/>
                    <a:pt x="1145" y="4585"/>
                    <a:pt x="478" y="4567"/>
                  </a:cubicBezTo>
                  <a:cubicBezTo>
                    <a:pt x="477" y="4567"/>
                    <a:pt x="476" y="4567"/>
                    <a:pt x="475" y="4567"/>
                  </a:cubicBezTo>
                  <a:cubicBezTo>
                    <a:pt x="0" y="4567"/>
                    <a:pt x="194" y="8276"/>
                    <a:pt x="641" y="8287"/>
                  </a:cubicBezTo>
                  <a:cubicBezTo>
                    <a:pt x="705" y="8288"/>
                    <a:pt x="777" y="8288"/>
                    <a:pt x="856" y="8288"/>
                  </a:cubicBezTo>
                  <a:cubicBezTo>
                    <a:pt x="2205" y="8288"/>
                    <a:pt x="5562" y="8115"/>
                    <a:pt x="6668" y="7495"/>
                  </a:cubicBezTo>
                  <a:cubicBezTo>
                    <a:pt x="7414" y="7076"/>
                    <a:pt x="6922" y="4957"/>
                    <a:pt x="6313" y="2868"/>
                  </a:cubicBezTo>
                  <a:cubicBezTo>
                    <a:pt x="5977" y="1714"/>
                    <a:pt x="5247" y="75"/>
                    <a:pt x="4855" y="1"/>
                  </a:cubicBezTo>
                  <a:cubicBezTo>
                    <a:pt x="4852" y="1"/>
                    <a:pt x="4849" y="0"/>
                    <a:pt x="484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5901694" y="2231999"/>
              <a:ext cx="361683" cy="293192"/>
            </a:xfrm>
            <a:custGeom>
              <a:rect b="b" l="l" r="r" t="t"/>
              <a:pathLst>
                <a:path extrusionOk="0" h="4787" w="5906">
                  <a:moveTo>
                    <a:pt x="2891" y="1"/>
                  </a:moveTo>
                  <a:cubicBezTo>
                    <a:pt x="2841" y="1"/>
                    <a:pt x="2797" y="3"/>
                    <a:pt x="2759" y="9"/>
                  </a:cubicBezTo>
                  <a:cubicBezTo>
                    <a:pt x="2207" y="84"/>
                    <a:pt x="1" y="521"/>
                    <a:pt x="57" y="1203"/>
                  </a:cubicBezTo>
                  <a:cubicBezTo>
                    <a:pt x="77" y="1448"/>
                    <a:pt x="414" y="1503"/>
                    <a:pt x="714" y="1503"/>
                  </a:cubicBezTo>
                  <a:cubicBezTo>
                    <a:pt x="961" y="1503"/>
                    <a:pt x="1184" y="1466"/>
                    <a:pt x="1184" y="1466"/>
                  </a:cubicBezTo>
                  <a:lnTo>
                    <a:pt x="1184" y="1466"/>
                  </a:lnTo>
                  <a:cubicBezTo>
                    <a:pt x="1033" y="1586"/>
                    <a:pt x="928" y="1754"/>
                    <a:pt x="889" y="1942"/>
                  </a:cubicBezTo>
                  <a:cubicBezTo>
                    <a:pt x="834" y="2278"/>
                    <a:pt x="1336" y="2510"/>
                    <a:pt x="1336" y="2510"/>
                  </a:cubicBezTo>
                  <a:cubicBezTo>
                    <a:pt x="1208" y="2664"/>
                    <a:pt x="1125" y="2854"/>
                    <a:pt x="1105" y="3057"/>
                  </a:cubicBezTo>
                  <a:cubicBezTo>
                    <a:pt x="1086" y="3382"/>
                    <a:pt x="1559" y="3689"/>
                    <a:pt x="1559" y="3689"/>
                  </a:cubicBezTo>
                  <a:cubicBezTo>
                    <a:pt x="1518" y="3898"/>
                    <a:pt x="1554" y="4116"/>
                    <a:pt x="1662" y="4301"/>
                  </a:cubicBezTo>
                  <a:cubicBezTo>
                    <a:pt x="1967" y="4786"/>
                    <a:pt x="2843" y="4783"/>
                    <a:pt x="3399" y="4786"/>
                  </a:cubicBezTo>
                  <a:cubicBezTo>
                    <a:pt x="3401" y="4786"/>
                    <a:pt x="3402" y="4786"/>
                    <a:pt x="3404" y="4786"/>
                  </a:cubicBezTo>
                  <a:cubicBezTo>
                    <a:pt x="3966" y="4786"/>
                    <a:pt x="5539" y="4279"/>
                    <a:pt x="5850" y="4212"/>
                  </a:cubicBezTo>
                  <a:lnTo>
                    <a:pt x="5905" y="645"/>
                  </a:lnTo>
                  <a:cubicBezTo>
                    <a:pt x="5905" y="645"/>
                    <a:pt x="3694" y="1"/>
                    <a:pt x="289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5974078" y="2297407"/>
              <a:ext cx="110599" cy="25050"/>
            </a:xfrm>
            <a:custGeom>
              <a:rect b="b" l="l" r="r" t="t"/>
              <a:pathLst>
                <a:path extrusionOk="0" h="409" w="1806">
                  <a:moveTo>
                    <a:pt x="1797" y="0"/>
                  </a:moveTo>
                  <a:cubicBezTo>
                    <a:pt x="1198" y="75"/>
                    <a:pt x="578" y="159"/>
                    <a:pt x="10" y="381"/>
                  </a:cubicBezTo>
                  <a:cubicBezTo>
                    <a:pt x="3" y="384"/>
                    <a:pt x="0" y="391"/>
                    <a:pt x="3" y="399"/>
                  </a:cubicBezTo>
                  <a:cubicBezTo>
                    <a:pt x="5" y="405"/>
                    <a:pt x="12" y="408"/>
                    <a:pt x="19" y="408"/>
                  </a:cubicBezTo>
                  <a:cubicBezTo>
                    <a:pt x="20" y="408"/>
                    <a:pt x="21" y="408"/>
                    <a:pt x="22" y="408"/>
                  </a:cubicBezTo>
                  <a:cubicBezTo>
                    <a:pt x="609" y="317"/>
                    <a:pt x="1202" y="89"/>
                    <a:pt x="1797" y="21"/>
                  </a:cubicBezTo>
                  <a:cubicBezTo>
                    <a:pt x="1800" y="21"/>
                    <a:pt x="1802" y="17"/>
                    <a:pt x="1804" y="15"/>
                  </a:cubicBezTo>
                  <a:cubicBezTo>
                    <a:pt x="1805" y="9"/>
                    <a:pt x="1802" y="3"/>
                    <a:pt x="1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5983203" y="2376472"/>
              <a:ext cx="108089" cy="8758"/>
            </a:xfrm>
            <a:custGeom>
              <a:rect b="b" l="l" r="r" t="t"/>
              <a:pathLst>
                <a:path extrusionOk="0" h="143" w="1765">
                  <a:moveTo>
                    <a:pt x="1567" y="1"/>
                  </a:moveTo>
                  <a:cubicBezTo>
                    <a:pt x="1332" y="1"/>
                    <a:pt x="1099" y="6"/>
                    <a:pt x="864" y="15"/>
                  </a:cubicBezTo>
                  <a:cubicBezTo>
                    <a:pt x="717" y="22"/>
                    <a:pt x="571" y="29"/>
                    <a:pt x="424" y="41"/>
                  </a:cubicBezTo>
                  <a:cubicBezTo>
                    <a:pt x="285" y="43"/>
                    <a:pt x="148" y="63"/>
                    <a:pt x="14" y="99"/>
                  </a:cubicBezTo>
                  <a:cubicBezTo>
                    <a:pt x="9" y="103"/>
                    <a:pt x="4" y="108"/>
                    <a:pt x="2" y="115"/>
                  </a:cubicBezTo>
                  <a:cubicBezTo>
                    <a:pt x="0" y="127"/>
                    <a:pt x="7" y="137"/>
                    <a:pt x="19" y="141"/>
                  </a:cubicBezTo>
                  <a:cubicBezTo>
                    <a:pt x="50" y="142"/>
                    <a:pt x="81" y="143"/>
                    <a:pt x="112" y="143"/>
                  </a:cubicBezTo>
                  <a:cubicBezTo>
                    <a:pt x="218" y="143"/>
                    <a:pt x="324" y="134"/>
                    <a:pt x="429" y="117"/>
                  </a:cubicBezTo>
                  <a:cubicBezTo>
                    <a:pt x="574" y="103"/>
                    <a:pt x="722" y="89"/>
                    <a:pt x="869" y="75"/>
                  </a:cubicBezTo>
                  <a:cubicBezTo>
                    <a:pt x="1161" y="51"/>
                    <a:pt x="1454" y="36"/>
                    <a:pt x="1747" y="22"/>
                  </a:cubicBezTo>
                  <a:cubicBezTo>
                    <a:pt x="1764" y="22"/>
                    <a:pt x="1759" y="2"/>
                    <a:pt x="1747" y="2"/>
                  </a:cubicBezTo>
                  <a:cubicBezTo>
                    <a:pt x="1687" y="1"/>
                    <a:pt x="1627" y="1"/>
                    <a:pt x="1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5997226" y="2453087"/>
              <a:ext cx="98474" cy="7043"/>
            </a:xfrm>
            <a:custGeom>
              <a:rect b="b" l="l" r="r" t="t"/>
              <a:pathLst>
                <a:path extrusionOk="0" h="115" w="1608">
                  <a:moveTo>
                    <a:pt x="1592" y="0"/>
                  </a:moveTo>
                  <a:cubicBezTo>
                    <a:pt x="1324" y="18"/>
                    <a:pt x="1060" y="28"/>
                    <a:pt x="788" y="36"/>
                  </a:cubicBezTo>
                  <a:lnTo>
                    <a:pt x="385" y="47"/>
                  </a:lnTo>
                  <a:cubicBezTo>
                    <a:pt x="353" y="44"/>
                    <a:pt x="321" y="42"/>
                    <a:pt x="289" y="42"/>
                  </a:cubicBezTo>
                  <a:cubicBezTo>
                    <a:pt x="195" y="42"/>
                    <a:pt x="102" y="55"/>
                    <a:pt x="11" y="79"/>
                  </a:cubicBezTo>
                  <a:cubicBezTo>
                    <a:pt x="10" y="79"/>
                    <a:pt x="9" y="79"/>
                    <a:pt x="8" y="79"/>
                  </a:cubicBezTo>
                  <a:cubicBezTo>
                    <a:pt x="6" y="79"/>
                    <a:pt x="4" y="80"/>
                    <a:pt x="3" y="83"/>
                  </a:cubicBezTo>
                  <a:cubicBezTo>
                    <a:pt x="1" y="88"/>
                    <a:pt x="3" y="91"/>
                    <a:pt x="6" y="93"/>
                  </a:cubicBezTo>
                  <a:cubicBezTo>
                    <a:pt x="77" y="107"/>
                    <a:pt x="149" y="115"/>
                    <a:pt x="221" y="115"/>
                  </a:cubicBezTo>
                  <a:cubicBezTo>
                    <a:pt x="271" y="115"/>
                    <a:pt x="321" y="111"/>
                    <a:pt x="371" y="103"/>
                  </a:cubicBezTo>
                  <a:lnTo>
                    <a:pt x="772" y="81"/>
                  </a:lnTo>
                  <a:cubicBezTo>
                    <a:pt x="1045" y="64"/>
                    <a:pt x="1318" y="42"/>
                    <a:pt x="1592" y="21"/>
                  </a:cubicBezTo>
                  <a:cubicBezTo>
                    <a:pt x="1607" y="21"/>
                    <a:pt x="1606" y="0"/>
                    <a:pt x="1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6264411" y="1982005"/>
              <a:ext cx="421637" cy="521155"/>
            </a:xfrm>
            <a:custGeom>
              <a:rect b="b" l="l" r="r" t="t"/>
              <a:pathLst>
                <a:path extrusionOk="0" h="8509" w="6885">
                  <a:moveTo>
                    <a:pt x="3751" y="0"/>
                  </a:moveTo>
                  <a:cubicBezTo>
                    <a:pt x="3719" y="0"/>
                    <a:pt x="3704" y="20"/>
                    <a:pt x="3702" y="48"/>
                  </a:cubicBezTo>
                  <a:cubicBezTo>
                    <a:pt x="3697" y="153"/>
                    <a:pt x="4229" y="1634"/>
                    <a:pt x="3992" y="4781"/>
                  </a:cubicBezTo>
                  <a:cubicBezTo>
                    <a:pt x="3990" y="4807"/>
                    <a:pt x="3857" y="4818"/>
                    <a:pt x="3641" y="4818"/>
                  </a:cubicBezTo>
                  <a:cubicBezTo>
                    <a:pt x="2667" y="4818"/>
                    <a:pt x="1" y="4603"/>
                    <a:pt x="1" y="4603"/>
                  </a:cubicBezTo>
                  <a:lnTo>
                    <a:pt x="1" y="4603"/>
                  </a:lnTo>
                  <a:lnTo>
                    <a:pt x="282" y="8508"/>
                  </a:lnTo>
                  <a:cubicBezTo>
                    <a:pt x="282" y="8508"/>
                    <a:pt x="4931" y="8454"/>
                    <a:pt x="5907" y="7554"/>
                  </a:cubicBezTo>
                  <a:cubicBezTo>
                    <a:pt x="6884" y="6652"/>
                    <a:pt x="5009" y="1581"/>
                    <a:pt x="4373" y="643"/>
                  </a:cubicBezTo>
                  <a:cubicBezTo>
                    <a:pt x="4034" y="141"/>
                    <a:pt x="3836" y="0"/>
                    <a:pt x="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6267350" y="2263907"/>
              <a:ext cx="14391" cy="238988"/>
            </a:xfrm>
            <a:custGeom>
              <a:rect b="b" l="l" r="r" t="t"/>
              <a:pathLst>
                <a:path extrusionOk="0" h="3902" w="235">
                  <a:moveTo>
                    <a:pt x="1" y="0"/>
                  </a:moveTo>
                  <a:lnTo>
                    <a:pt x="1" y="682"/>
                  </a:lnTo>
                  <a:lnTo>
                    <a:pt x="16" y="886"/>
                  </a:lnTo>
                  <a:lnTo>
                    <a:pt x="39" y="1188"/>
                  </a:lnTo>
                  <a:lnTo>
                    <a:pt x="46" y="1288"/>
                  </a:lnTo>
                  <a:lnTo>
                    <a:pt x="66" y="1589"/>
                  </a:lnTo>
                  <a:lnTo>
                    <a:pt x="85" y="1822"/>
                  </a:lnTo>
                  <a:lnTo>
                    <a:pt x="107" y="2124"/>
                  </a:lnTo>
                  <a:lnTo>
                    <a:pt x="114" y="2225"/>
                  </a:lnTo>
                  <a:lnTo>
                    <a:pt x="135" y="2525"/>
                  </a:lnTo>
                  <a:lnTo>
                    <a:pt x="152" y="2760"/>
                  </a:lnTo>
                  <a:lnTo>
                    <a:pt x="174" y="3060"/>
                  </a:lnTo>
                  <a:lnTo>
                    <a:pt x="181" y="3161"/>
                  </a:lnTo>
                  <a:lnTo>
                    <a:pt x="203" y="3463"/>
                  </a:lnTo>
                  <a:lnTo>
                    <a:pt x="220" y="3696"/>
                  </a:lnTo>
                  <a:lnTo>
                    <a:pt x="234" y="3902"/>
                  </a:lnTo>
                  <a:lnTo>
                    <a:pt x="234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6300113" y="2266540"/>
              <a:ext cx="6246" cy="235864"/>
            </a:xfrm>
            <a:custGeom>
              <a:rect b="b" l="l" r="r" t="t"/>
              <a:pathLst>
                <a:path extrusionOk="0" h="3851" w="102">
                  <a:moveTo>
                    <a:pt x="1" y="0"/>
                  </a:moveTo>
                  <a:lnTo>
                    <a:pt x="1" y="3850"/>
                  </a:lnTo>
                  <a:lnTo>
                    <a:pt x="102" y="3850"/>
                  </a:lnTo>
                  <a:lnTo>
                    <a:pt x="102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6324670" y="2268316"/>
              <a:ext cx="14453" cy="233353"/>
            </a:xfrm>
            <a:custGeom>
              <a:rect b="b" l="l" r="r" t="t"/>
              <a:pathLst>
                <a:path extrusionOk="0" h="3810" w="236">
                  <a:moveTo>
                    <a:pt x="1" y="0"/>
                  </a:moveTo>
                  <a:lnTo>
                    <a:pt x="1" y="3809"/>
                  </a:lnTo>
                  <a:lnTo>
                    <a:pt x="236" y="3799"/>
                  </a:lnTo>
                  <a:lnTo>
                    <a:pt x="23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6357555" y="2270582"/>
              <a:ext cx="6124" cy="229066"/>
            </a:xfrm>
            <a:custGeom>
              <a:rect b="b" l="l" r="r" t="t"/>
              <a:pathLst>
                <a:path extrusionOk="0" h="3740" w="100">
                  <a:moveTo>
                    <a:pt x="1" y="1"/>
                  </a:moveTo>
                  <a:lnTo>
                    <a:pt x="1" y="3740"/>
                  </a:lnTo>
                  <a:lnTo>
                    <a:pt x="100" y="3740"/>
                  </a:lnTo>
                  <a:lnTo>
                    <a:pt x="100" y="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6382112" y="2272297"/>
              <a:ext cx="14453" cy="226126"/>
            </a:xfrm>
            <a:custGeom>
              <a:rect b="b" l="l" r="r" t="t"/>
              <a:pathLst>
                <a:path extrusionOk="0" h="3692" w="236">
                  <a:moveTo>
                    <a:pt x="1" y="0"/>
                  </a:moveTo>
                  <a:lnTo>
                    <a:pt x="1" y="3691"/>
                  </a:lnTo>
                  <a:lnTo>
                    <a:pt x="236" y="3676"/>
                  </a:lnTo>
                  <a:lnTo>
                    <a:pt x="236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6414874" y="2274196"/>
              <a:ext cx="6246" cy="221716"/>
            </a:xfrm>
            <a:custGeom>
              <a:rect b="b" l="l" r="r" t="t"/>
              <a:pathLst>
                <a:path extrusionOk="0" h="3620" w="102">
                  <a:moveTo>
                    <a:pt x="1" y="0"/>
                  </a:moveTo>
                  <a:lnTo>
                    <a:pt x="1" y="3619"/>
                  </a:lnTo>
                  <a:lnTo>
                    <a:pt x="102" y="3609"/>
                  </a:lnTo>
                  <a:lnTo>
                    <a:pt x="10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6439553" y="2275421"/>
              <a:ext cx="14330" cy="218164"/>
            </a:xfrm>
            <a:custGeom>
              <a:rect b="b" l="l" r="r" t="t"/>
              <a:pathLst>
                <a:path extrusionOk="0" h="3562" w="234">
                  <a:moveTo>
                    <a:pt x="0" y="1"/>
                  </a:moveTo>
                  <a:lnTo>
                    <a:pt x="0" y="3561"/>
                  </a:lnTo>
                  <a:lnTo>
                    <a:pt x="234" y="3536"/>
                  </a:lnTo>
                  <a:lnTo>
                    <a:pt x="234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6472316" y="2276584"/>
              <a:ext cx="6124" cy="213203"/>
            </a:xfrm>
            <a:custGeom>
              <a:rect b="b" l="l" r="r" t="t"/>
              <a:pathLst>
                <a:path extrusionOk="0" h="3481" w="100">
                  <a:moveTo>
                    <a:pt x="0" y="1"/>
                  </a:moveTo>
                  <a:lnTo>
                    <a:pt x="0" y="3481"/>
                  </a:lnTo>
                  <a:lnTo>
                    <a:pt x="100" y="3467"/>
                  </a:lnTo>
                  <a:lnTo>
                    <a:pt x="100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6496873" y="1982188"/>
              <a:ext cx="14330" cy="142462"/>
            </a:xfrm>
            <a:custGeom>
              <a:rect b="b" l="l" r="r" t="t"/>
              <a:pathLst>
                <a:path extrusionOk="0" h="2326" w="234">
                  <a:moveTo>
                    <a:pt x="1" y="1"/>
                  </a:moveTo>
                  <a:lnTo>
                    <a:pt x="1" y="463"/>
                  </a:lnTo>
                  <a:cubicBezTo>
                    <a:pt x="7" y="496"/>
                    <a:pt x="14" y="532"/>
                    <a:pt x="21" y="570"/>
                  </a:cubicBezTo>
                  <a:cubicBezTo>
                    <a:pt x="37" y="640"/>
                    <a:pt x="49" y="712"/>
                    <a:pt x="66" y="803"/>
                  </a:cubicBezTo>
                  <a:cubicBezTo>
                    <a:pt x="83" y="894"/>
                    <a:pt x="100" y="995"/>
                    <a:pt x="115" y="1105"/>
                  </a:cubicBezTo>
                  <a:cubicBezTo>
                    <a:pt x="121" y="1137"/>
                    <a:pt x="129" y="1170"/>
                    <a:pt x="129" y="1204"/>
                  </a:cubicBezTo>
                  <a:cubicBezTo>
                    <a:pt x="141" y="1298"/>
                    <a:pt x="155" y="1399"/>
                    <a:pt x="167" y="1506"/>
                  </a:cubicBezTo>
                  <a:cubicBezTo>
                    <a:pt x="175" y="1579"/>
                    <a:pt x="181" y="1643"/>
                    <a:pt x="189" y="1739"/>
                  </a:cubicBezTo>
                  <a:cubicBezTo>
                    <a:pt x="199" y="1837"/>
                    <a:pt x="208" y="1936"/>
                    <a:pt x="215" y="2041"/>
                  </a:cubicBezTo>
                  <a:cubicBezTo>
                    <a:pt x="222" y="2073"/>
                    <a:pt x="222" y="2107"/>
                    <a:pt x="222" y="2142"/>
                  </a:cubicBezTo>
                  <a:cubicBezTo>
                    <a:pt x="227" y="2202"/>
                    <a:pt x="234" y="2263"/>
                    <a:pt x="234" y="2325"/>
                  </a:cubicBezTo>
                  <a:lnTo>
                    <a:pt x="234" y="189"/>
                  </a:lnTo>
                  <a:lnTo>
                    <a:pt x="215" y="169"/>
                  </a:lnTo>
                  <a:cubicBezTo>
                    <a:pt x="157" y="98"/>
                    <a:pt x="83" y="4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6496873" y="2238062"/>
              <a:ext cx="14330" cy="248175"/>
            </a:xfrm>
            <a:custGeom>
              <a:rect b="b" l="l" r="r" t="t"/>
              <a:pathLst>
                <a:path extrusionOk="0" h="4052" w="234">
                  <a:moveTo>
                    <a:pt x="234" y="0"/>
                  </a:moveTo>
                  <a:cubicBezTo>
                    <a:pt x="225" y="47"/>
                    <a:pt x="225" y="91"/>
                    <a:pt x="227" y="138"/>
                  </a:cubicBezTo>
                  <a:cubicBezTo>
                    <a:pt x="222" y="215"/>
                    <a:pt x="213" y="292"/>
                    <a:pt x="213" y="372"/>
                  </a:cubicBezTo>
                  <a:lnTo>
                    <a:pt x="196" y="595"/>
                  </a:lnTo>
                  <a:cubicBezTo>
                    <a:pt x="194" y="614"/>
                    <a:pt x="124" y="631"/>
                    <a:pt x="1" y="631"/>
                  </a:cubicBezTo>
                  <a:lnTo>
                    <a:pt x="1" y="4051"/>
                  </a:lnTo>
                  <a:lnTo>
                    <a:pt x="234" y="401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6529513" y="2017281"/>
              <a:ext cx="6246" cy="463276"/>
            </a:xfrm>
            <a:custGeom>
              <a:rect b="b" l="l" r="r" t="t"/>
              <a:pathLst>
                <a:path extrusionOk="0" h="7564" w="102">
                  <a:moveTo>
                    <a:pt x="1" y="0"/>
                  </a:moveTo>
                  <a:lnTo>
                    <a:pt x="1" y="7564"/>
                  </a:lnTo>
                  <a:lnTo>
                    <a:pt x="102" y="7543"/>
                  </a:lnTo>
                  <a:lnTo>
                    <a:pt x="102" y="153"/>
                  </a:lnTo>
                  <a:cubicBezTo>
                    <a:pt x="83" y="118"/>
                    <a:pt x="62" y="88"/>
                    <a:pt x="44" y="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6554192" y="2062601"/>
              <a:ext cx="14453" cy="412502"/>
            </a:xfrm>
            <a:custGeom>
              <a:rect b="b" l="l" r="r" t="t"/>
              <a:pathLst>
                <a:path extrusionOk="0" h="6735" w="236">
                  <a:moveTo>
                    <a:pt x="1" y="1"/>
                  </a:moveTo>
                  <a:lnTo>
                    <a:pt x="1" y="6735"/>
                  </a:lnTo>
                  <a:cubicBezTo>
                    <a:pt x="81" y="6714"/>
                    <a:pt x="160" y="6694"/>
                    <a:pt x="235" y="6673"/>
                  </a:cubicBezTo>
                  <a:lnTo>
                    <a:pt x="235" y="546"/>
                  </a:lnTo>
                  <a:lnTo>
                    <a:pt x="186" y="426"/>
                  </a:lnTo>
                  <a:cubicBezTo>
                    <a:pt x="153" y="345"/>
                    <a:pt x="115" y="260"/>
                    <a:pt x="86" y="193"/>
                  </a:cubicBezTo>
                  <a:cubicBezTo>
                    <a:pt x="57" y="126"/>
                    <a:pt x="28" y="6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6586955" y="2143380"/>
              <a:ext cx="6246" cy="322039"/>
            </a:xfrm>
            <a:custGeom>
              <a:rect b="b" l="l" r="r" t="t"/>
              <a:pathLst>
                <a:path extrusionOk="0" h="5258" w="102">
                  <a:moveTo>
                    <a:pt x="0" y="0"/>
                  </a:moveTo>
                  <a:lnTo>
                    <a:pt x="0" y="5258"/>
                  </a:lnTo>
                  <a:lnTo>
                    <a:pt x="102" y="5220"/>
                  </a:lnTo>
                  <a:lnTo>
                    <a:pt x="102" y="285"/>
                  </a:lnTo>
                  <a:cubicBezTo>
                    <a:pt x="72" y="204"/>
                    <a:pt x="43" y="125"/>
                    <a:pt x="18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6611634" y="2217791"/>
              <a:ext cx="14330" cy="236722"/>
            </a:xfrm>
            <a:custGeom>
              <a:rect b="b" l="l" r="r" t="t"/>
              <a:pathLst>
                <a:path extrusionOk="0" h="3865" w="234">
                  <a:moveTo>
                    <a:pt x="0" y="1"/>
                  </a:moveTo>
                  <a:lnTo>
                    <a:pt x="0" y="3865"/>
                  </a:lnTo>
                  <a:cubicBezTo>
                    <a:pt x="29" y="3848"/>
                    <a:pt x="59" y="3830"/>
                    <a:pt x="84" y="3813"/>
                  </a:cubicBezTo>
                  <a:cubicBezTo>
                    <a:pt x="137" y="3781"/>
                    <a:pt x="187" y="3743"/>
                    <a:pt x="233" y="3702"/>
                  </a:cubicBezTo>
                  <a:lnTo>
                    <a:pt x="233" y="854"/>
                  </a:lnTo>
                  <a:lnTo>
                    <a:pt x="197" y="703"/>
                  </a:lnTo>
                  <a:cubicBezTo>
                    <a:pt x="177" y="625"/>
                    <a:pt x="156" y="547"/>
                    <a:pt x="134" y="470"/>
                  </a:cubicBezTo>
                  <a:cubicBezTo>
                    <a:pt x="107" y="367"/>
                    <a:pt x="77" y="268"/>
                    <a:pt x="50" y="169"/>
                  </a:cubicBezTo>
                  <a:cubicBezTo>
                    <a:pt x="40" y="134"/>
                    <a:pt x="24" y="88"/>
                    <a:pt x="19" y="67"/>
                  </a:cubicBezTo>
                  <a:cubicBezTo>
                    <a:pt x="14" y="45"/>
                    <a:pt x="7" y="2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6492464" y="1992477"/>
              <a:ext cx="23026" cy="6125"/>
            </a:xfrm>
            <a:custGeom>
              <a:rect b="b" l="l" r="r" t="t"/>
              <a:pathLst>
                <a:path extrusionOk="0" h="100" w="376">
                  <a:moveTo>
                    <a:pt x="1" y="1"/>
                  </a:moveTo>
                  <a:cubicBezTo>
                    <a:pt x="6" y="30"/>
                    <a:pt x="14" y="62"/>
                    <a:pt x="25" y="100"/>
                  </a:cubicBezTo>
                  <a:lnTo>
                    <a:pt x="376" y="100"/>
                  </a:lnTo>
                  <a:cubicBezTo>
                    <a:pt x="352" y="71"/>
                    <a:pt x="328" y="43"/>
                    <a:pt x="306" y="21"/>
                  </a:cubicBezTo>
                  <a:lnTo>
                    <a:pt x="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6498159" y="2017036"/>
              <a:ext cx="40357" cy="14332"/>
            </a:xfrm>
            <a:custGeom>
              <a:rect b="b" l="l" r="r" t="t"/>
              <a:pathLst>
                <a:path extrusionOk="0" h="234" w="659">
                  <a:moveTo>
                    <a:pt x="0" y="1"/>
                  </a:moveTo>
                  <a:cubicBezTo>
                    <a:pt x="16" y="71"/>
                    <a:pt x="31" y="150"/>
                    <a:pt x="45" y="234"/>
                  </a:cubicBezTo>
                  <a:lnTo>
                    <a:pt x="658" y="234"/>
                  </a:lnTo>
                  <a:lnTo>
                    <a:pt x="616" y="153"/>
                  </a:lnTo>
                  <a:cubicBezTo>
                    <a:pt x="595" y="119"/>
                    <a:pt x="574" y="90"/>
                    <a:pt x="556" y="62"/>
                  </a:cubicBezTo>
                  <a:lnTo>
                    <a:pt x="5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6503915" y="2049801"/>
              <a:ext cx="47216" cy="6186"/>
            </a:xfrm>
            <a:custGeom>
              <a:rect b="b" l="l" r="r" t="t"/>
              <a:pathLst>
                <a:path extrusionOk="0" h="101" w="771">
                  <a:moveTo>
                    <a:pt x="0" y="1"/>
                  </a:moveTo>
                  <a:cubicBezTo>
                    <a:pt x="6" y="33"/>
                    <a:pt x="14" y="66"/>
                    <a:pt x="14" y="100"/>
                  </a:cubicBezTo>
                  <a:lnTo>
                    <a:pt x="770" y="100"/>
                  </a:lnTo>
                  <a:cubicBezTo>
                    <a:pt x="755" y="66"/>
                    <a:pt x="738" y="3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6507038" y="2074053"/>
              <a:ext cx="58545" cy="14332"/>
            </a:xfrm>
            <a:custGeom>
              <a:rect b="b" l="l" r="r" t="t"/>
              <a:pathLst>
                <a:path extrusionOk="0" h="234" w="956">
                  <a:moveTo>
                    <a:pt x="1" y="1"/>
                  </a:moveTo>
                  <a:cubicBezTo>
                    <a:pt x="9" y="74"/>
                    <a:pt x="16" y="153"/>
                    <a:pt x="23" y="234"/>
                  </a:cubicBezTo>
                  <a:lnTo>
                    <a:pt x="956" y="234"/>
                  </a:lnTo>
                  <a:cubicBezTo>
                    <a:pt x="923" y="158"/>
                    <a:pt x="889" y="8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6510223" y="2107247"/>
              <a:ext cx="65466" cy="6247"/>
            </a:xfrm>
            <a:custGeom>
              <a:rect b="b" l="l" r="r" t="t"/>
              <a:pathLst>
                <a:path extrusionOk="0" h="102" w="1069">
                  <a:moveTo>
                    <a:pt x="0" y="0"/>
                  </a:moveTo>
                  <a:cubicBezTo>
                    <a:pt x="7" y="33"/>
                    <a:pt x="7" y="67"/>
                    <a:pt x="7" y="101"/>
                  </a:cubicBezTo>
                  <a:lnTo>
                    <a:pt x="1068" y="101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6511448" y="2131683"/>
              <a:ext cx="76489" cy="14454"/>
            </a:xfrm>
            <a:custGeom>
              <a:rect b="b" l="l" r="r" t="t"/>
              <a:pathLst>
                <a:path extrusionOk="0" h="236" w="1249">
                  <a:moveTo>
                    <a:pt x="1" y="1"/>
                  </a:moveTo>
                  <a:cubicBezTo>
                    <a:pt x="11" y="78"/>
                    <a:pt x="11" y="155"/>
                    <a:pt x="11" y="236"/>
                  </a:cubicBezTo>
                  <a:lnTo>
                    <a:pt x="1249" y="236"/>
                  </a:lnTo>
                  <a:lnTo>
                    <a:pt x="1233" y="191"/>
                  </a:lnTo>
                  <a:cubicBezTo>
                    <a:pt x="1216" y="128"/>
                    <a:pt x="1185" y="64"/>
                    <a:pt x="1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6512489" y="2164571"/>
              <a:ext cx="83838" cy="6125"/>
            </a:xfrm>
            <a:custGeom>
              <a:rect b="b" l="l" r="r" t="t"/>
              <a:pathLst>
                <a:path extrusionOk="0" h="100" w="1369">
                  <a:moveTo>
                    <a:pt x="1" y="0"/>
                  </a:moveTo>
                  <a:lnTo>
                    <a:pt x="1" y="100"/>
                  </a:lnTo>
                  <a:lnTo>
                    <a:pt x="1369" y="100"/>
                  </a:lnTo>
                  <a:cubicBezTo>
                    <a:pt x="1357" y="67"/>
                    <a:pt x="1347" y="33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6512182" y="2189129"/>
              <a:ext cx="95106" cy="14454"/>
            </a:xfrm>
            <a:custGeom>
              <a:rect b="b" l="l" r="r" t="t"/>
              <a:pathLst>
                <a:path extrusionOk="0" h="236" w="1553">
                  <a:moveTo>
                    <a:pt x="1" y="1"/>
                  </a:moveTo>
                  <a:lnTo>
                    <a:pt x="1" y="235"/>
                  </a:lnTo>
                  <a:lnTo>
                    <a:pt x="1552" y="235"/>
                  </a:lnTo>
                  <a:cubicBezTo>
                    <a:pt x="1528" y="155"/>
                    <a:pt x="1504" y="78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6511570" y="2221894"/>
              <a:ext cx="103189" cy="6247"/>
            </a:xfrm>
            <a:custGeom>
              <a:rect b="b" l="l" r="r" t="t"/>
              <a:pathLst>
                <a:path extrusionOk="0" h="102" w="1685">
                  <a:moveTo>
                    <a:pt x="1" y="0"/>
                  </a:moveTo>
                  <a:lnTo>
                    <a:pt x="1" y="102"/>
                  </a:lnTo>
                  <a:lnTo>
                    <a:pt x="1684" y="102"/>
                  </a:lnTo>
                  <a:cubicBezTo>
                    <a:pt x="1674" y="67"/>
                    <a:pt x="1663" y="33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6509917" y="2246575"/>
              <a:ext cx="113845" cy="14332"/>
            </a:xfrm>
            <a:custGeom>
              <a:rect b="b" l="l" r="r" t="t"/>
              <a:pathLst>
                <a:path extrusionOk="0" h="234" w="1859">
                  <a:moveTo>
                    <a:pt x="14" y="0"/>
                  </a:moveTo>
                  <a:cubicBezTo>
                    <a:pt x="9" y="76"/>
                    <a:pt x="0" y="155"/>
                    <a:pt x="0" y="233"/>
                  </a:cubicBezTo>
                  <a:lnTo>
                    <a:pt x="1858" y="233"/>
                  </a:lnTo>
                  <a:cubicBezTo>
                    <a:pt x="1838" y="155"/>
                    <a:pt x="1817" y="77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6265513" y="2279340"/>
              <a:ext cx="364011" cy="6125"/>
            </a:xfrm>
            <a:custGeom>
              <a:rect b="b" l="l" r="r" t="t"/>
              <a:pathLst>
                <a:path extrusionOk="0" h="100" w="5944">
                  <a:moveTo>
                    <a:pt x="0" y="0"/>
                  </a:moveTo>
                  <a:lnTo>
                    <a:pt x="9" y="100"/>
                  </a:lnTo>
                  <a:lnTo>
                    <a:pt x="5944" y="100"/>
                  </a:lnTo>
                  <a:cubicBezTo>
                    <a:pt x="5937" y="67"/>
                    <a:pt x="5928" y="33"/>
                    <a:pt x="5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6267350" y="2304205"/>
              <a:ext cx="368726" cy="14026"/>
            </a:xfrm>
            <a:custGeom>
              <a:rect b="b" l="l" r="r" t="t"/>
              <a:pathLst>
                <a:path extrusionOk="0" h="229" w="6021">
                  <a:moveTo>
                    <a:pt x="1" y="0"/>
                  </a:moveTo>
                  <a:lnTo>
                    <a:pt x="1" y="24"/>
                  </a:lnTo>
                  <a:lnTo>
                    <a:pt x="15" y="228"/>
                  </a:lnTo>
                  <a:lnTo>
                    <a:pt x="6020" y="228"/>
                  </a:lnTo>
                  <a:cubicBezTo>
                    <a:pt x="6008" y="151"/>
                    <a:pt x="5994" y="76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6269677" y="2336664"/>
              <a:ext cx="370441" cy="6125"/>
            </a:xfrm>
            <a:custGeom>
              <a:rect b="b" l="l" r="r" t="t"/>
              <a:pathLst>
                <a:path extrusionOk="0" h="100" w="6049">
                  <a:moveTo>
                    <a:pt x="1" y="0"/>
                  </a:moveTo>
                  <a:lnTo>
                    <a:pt x="8" y="100"/>
                  </a:lnTo>
                  <a:lnTo>
                    <a:pt x="6049" y="100"/>
                  </a:lnTo>
                  <a:cubicBezTo>
                    <a:pt x="6044" y="67"/>
                    <a:pt x="6039" y="41"/>
                    <a:pt x="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6271453" y="2361222"/>
              <a:ext cx="371543" cy="14332"/>
            </a:xfrm>
            <a:custGeom>
              <a:rect b="b" l="l" r="r" t="t"/>
              <a:pathLst>
                <a:path extrusionOk="0" h="234" w="6067">
                  <a:moveTo>
                    <a:pt x="1" y="0"/>
                  </a:moveTo>
                  <a:lnTo>
                    <a:pt x="18" y="233"/>
                  </a:lnTo>
                  <a:lnTo>
                    <a:pt x="6066" y="233"/>
                  </a:lnTo>
                  <a:cubicBezTo>
                    <a:pt x="6063" y="158"/>
                    <a:pt x="6058" y="81"/>
                    <a:pt x="6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6274638" y="2393988"/>
              <a:ext cx="368236" cy="6247"/>
            </a:xfrm>
            <a:custGeom>
              <a:rect b="b" l="l" r="r" t="t"/>
              <a:pathLst>
                <a:path extrusionOk="0" h="102" w="6013">
                  <a:moveTo>
                    <a:pt x="0" y="0"/>
                  </a:moveTo>
                  <a:lnTo>
                    <a:pt x="7" y="101"/>
                  </a:lnTo>
                  <a:lnTo>
                    <a:pt x="6012" y="10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6275556" y="2418546"/>
              <a:ext cx="364194" cy="14454"/>
            </a:xfrm>
            <a:custGeom>
              <a:rect b="b" l="l" r="r" t="t"/>
              <a:pathLst>
                <a:path extrusionOk="0" h="236" w="5947">
                  <a:moveTo>
                    <a:pt x="1" y="0"/>
                  </a:moveTo>
                  <a:lnTo>
                    <a:pt x="18" y="235"/>
                  </a:lnTo>
                  <a:lnTo>
                    <a:pt x="5860" y="235"/>
                  </a:lnTo>
                  <a:cubicBezTo>
                    <a:pt x="5898" y="160"/>
                    <a:pt x="5925" y="81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6278006" y="2451311"/>
              <a:ext cx="338841" cy="6247"/>
            </a:xfrm>
            <a:custGeom>
              <a:rect b="b" l="l" r="r" t="t"/>
              <a:pathLst>
                <a:path extrusionOk="0" h="102" w="5533">
                  <a:moveTo>
                    <a:pt x="0" y="0"/>
                  </a:moveTo>
                  <a:lnTo>
                    <a:pt x="7" y="101"/>
                  </a:lnTo>
                  <a:lnTo>
                    <a:pt x="5351" y="101"/>
                  </a:lnTo>
                  <a:cubicBezTo>
                    <a:pt x="5385" y="86"/>
                    <a:pt x="5417" y="67"/>
                    <a:pt x="5448" y="52"/>
                  </a:cubicBezTo>
                  <a:cubicBezTo>
                    <a:pt x="5477" y="35"/>
                    <a:pt x="5507" y="19"/>
                    <a:pt x="5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6279782" y="2475992"/>
              <a:ext cx="270620" cy="14332"/>
            </a:xfrm>
            <a:custGeom>
              <a:rect b="b" l="l" r="r" t="t"/>
              <a:pathLst>
                <a:path extrusionOk="0" h="234" w="4419">
                  <a:moveTo>
                    <a:pt x="0" y="0"/>
                  </a:moveTo>
                  <a:lnTo>
                    <a:pt x="17" y="233"/>
                  </a:lnTo>
                  <a:lnTo>
                    <a:pt x="3064" y="233"/>
                  </a:lnTo>
                  <a:lnTo>
                    <a:pt x="3144" y="225"/>
                  </a:lnTo>
                  <a:lnTo>
                    <a:pt x="3244" y="211"/>
                  </a:lnTo>
                  <a:cubicBezTo>
                    <a:pt x="3345" y="197"/>
                    <a:pt x="3446" y="184"/>
                    <a:pt x="3546" y="166"/>
                  </a:cubicBezTo>
                  <a:lnTo>
                    <a:pt x="3779" y="129"/>
                  </a:lnTo>
                  <a:cubicBezTo>
                    <a:pt x="3882" y="112"/>
                    <a:pt x="3983" y="93"/>
                    <a:pt x="4080" y="74"/>
                  </a:cubicBezTo>
                  <a:lnTo>
                    <a:pt x="4182" y="53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6309176" y="2280933"/>
              <a:ext cx="20638" cy="207139"/>
            </a:xfrm>
            <a:custGeom>
              <a:rect b="b" l="l" r="r" t="t"/>
              <a:pathLst>
                <a:path extrusionOk="0" h="3382" w="337">
                  <a:moveTo>
                    <a:pt x="17" y="1"/>
                  </a:moveTo>
                  <a:cubicBezTo>
                    <a:pt x="11" y="1"/>
                    <a:pt x="4" y="4"/>
                    <a:pt x="4" y="8"/>
                  </a:cubicBezTo>
                  <a:cubicBezTo>
                    <a:pt x="0" y="156"/>
                    <a:pt x="4" y="302"/>
                    <a:pt x="17" y="447"/>
                  </a:cubicBezTo>
                  <a:cubicBezTo>
                    <a:pt x="17" y="584"/>
                    <a:pt x="29" y="720"/>
                    <a:pt x="38" y="857"/>
                  </a:cubicBezTo>
                  <a:cubicBezTo>
                    <a:pt x="57" y="1142"/>
                    <a:pt x="77" y="1428"/>
                    <a:pt x="107" y="1714"/>
                  </a:cubicBezTo>
                  <a:cubicBezTo>
                    <a:pt x="134" y="1999"/>
                    <a:pt x="163" y="2275"/>
                    <a:pt x="197" y="2554"/>
                  </a:cubicBezTo>
                  <a:cubicBezTo>
                    <a:pt x="220" y="2830"/>
                    <a:pt x="259" y="3103"/>
                    <a:pt x="316" y="3374"/>
                  </a:cubicBezTo>
                  <a:cubicBezTo>
                    <a:pt x="316" y="3379"/>
                    <a:pt x="320" y="3381"/>
                    <a:pt x="325" y="3381"/>
                  </a:cubicBezTo>
                  <a:cubicBezTo>
                    <a:pt x="330" y="3381"/>
                    <a:pt x="336" y="3378"/>
                    <a:pt x="336" y="3374"/>
                  </a:cubicBezTo>
                  <a:cubicBezTo>
                    <a:pt x="335" y="3094"/>
                    <a:pt x="317" y="2815"/>
                    <a:pt x="288" y="2537"/>
                  </a:cubicBezTo>
                  <a:cubicBezTo>
                    <a:pt x="266" y="2251"/>
                    <a:pt x="240" y="1965"/>
                    <a:pt x="218" y="1678"/>
                  </a:cubicBezTo>
                  <a:cubicBezTo>
                    <a:pt x="194" y="1392"/>
                    <a:pt x="163" y="1119"/>
                    <a:pt x="132" y="838"/>
                  </a:cubicBezTo>
                  <a:cubicBezTo>
                    <a:pt x="115" y="703"/>
                    <a:pt x="100" y="557"/>
                    <a:pt x="81" y="418"/>
                  </a:cubicBezTo>
                  <a:cubicBezTo>
                    <a:pt x="71" y="281"/>
                    <a:pt x="52" y="144"/>
                    <a:pt x="26" y="8"/>
                  </a:cubicBezTo>
                  <a:cubicBezTo>
                    <a:pt x="26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6262329" y="2072093"/>
              <a:ext cx="279867" cy="207813"/>
            </a:xfrm>
            <a:custGeom>
              <a:rect b="b" l="l" r="r" t="t"/>
              <a:pathLst>
                <a:path extrusionOk="0" h="3393" w="4570">
                  <a:moveTo>
                    <a:pt x="3999" y="0"/>
                  </a:moveTo>
                  <a:cubicBezTo>
                    <a:pt x="3993" y="0"/>
                    <a:pt x="3987" y="3"/>
                    <a:pt x="3987" y="10"/>
                  </a:cubicBezTo>
                  <a:cubicBezTo>
                    <a:pt x="4028" y="557"/>
                    <a:pt x="4047" y="1102"/>
                    <a:pt x="4047" y="1649"/>
                  </a:cubicBezTo>
                  <a:lnTo>
                    <a:pt x="4047" y="2452"/>
                  </a:lnTo>
                  <a:cubicBezTo>
                    <a:pt x="4047" y="2587"/>
                    <a:pt x="4040" y="2724"/>
                    <a:pt x="4047" y="2853"/>
                  </a:cubicBezTo>
                  <a:lnTo>
                    <a:pt x="4047" y="3069"/>
                  </a:lnTo>
                  <a:cubicBezTo>
                    <a:pt x="4047" y="3142"/>
                    <a:pt x="4055" y="3214"/>
                    <a:pt x="4047" y="3283"/>
                  </a:cubicBezTo>
                  <a:cubicBezTo>
                    <a:pt x="3930" y="3283"/>
                    <a:pt x="3812" y="3295"/>
                    <a:pt x="3695" y="3298"/>
                  </a:cubicBezTo>
                  <a:cubicBezTo>
                    <a:pt x="3622" y="3300"/>
                    <a:pt x="3548" y="3301"/>
                    <a:pt x="3475" y="3301"/>
                  </a:cubicBezTo>
                  <a:cubicBezTo>
                    <a:pt x="3249" y="3301"/>
                    <a:pt x="3024" y="3293"/>
                    <a:pt x="2800" y="3276"/>
                  </a:cubicBezTo>
                  <a:cubicBezTo>
                    <a:pt x="2207" y="3242"/>
                    <a:pt x="1616" y="3190"/>
                    <a:pt x="1026" y="3156"/>
                  </a:cubicBezTo>
                  <a:cubicBezTo>
                    <a:pt x="858" y="3148"/>
                    <a:pt x="688" y="3134"/>
                    <a:pt x="520" y="3127"/>
                  </a:cubicBezTo>
                  <a:lnTo>
                    <a:pt x="268" y="3127"/>
                  </a:lnTo>
                  <a:cubicBezTo>
                    <a:pt x="177" y="3127"/>
                    <a:pt x="102" y="3127"/>
                    <a:pt x="14" y="3117"/>
                  </a:cubicBezTo>
                  <a:cubicBezTo>
                    <a:pt x="1" y="3117"/>
                    <a:pt x="28" y="3201"/>
                    <a:pt x="28" y="3208"/>
                  </a:cubicBezTo>
                  <a:cubicBezTo>
                    <a:pt x="29" y="3212"/>
                    <a:pt x="35" y="3218"/>
                    <a:pt x="40" y="3218"/>
                  </a:cubicBezTo>
                  <a:cubicBezTo>
                    <a:pt x="43" y="3218"/>
                    <a:pt x="45" y="3216"/>
                    <a:pt x="45" y="3208"/>
                  </a:cubicBezTo>
                  <a:lnTo>
                    <a:pt x="45" y="3149"/>
                  </a:lnTo>
                  <a:cubicBezTo>
                    <a:pt x="114" y="3158"/>
                    <a:pt x="182" y="3172"/>
                    <a:pt x="244" y="3180"/>
                  </a:cubicBezTo>
                  <a:lnTo>
                    <a:pt x="477" y="3206"/>
                  </a:lnTo>
                  <a:cubicBezTo>
                    <a:pt x="621" y="3221"/>
                    <a:pt x="765" y="3232"/>
                    <a:pt x="909" y="3242"/>
                  </a:cubicBezTo>
                  <a:cubicBezTo>
                    <a:pt x="1213" y="3268"/>
                    <a:pt x="1516" y="3288"/>
                    <a:pt x="1820" y="3310"/>
                  </a:cubicBezTo>
                  <a:cubicBezTo>
                    <a:pt x="2389" y="3350"/>
                    <a:pt x="2961" y="3393"/>
                    <a:pt x="3529" y="3393"/>
                  </a:cubicBezTo>
                  <a:cubicBezTo>
                    <a:pt x="3551" y="3393"/>
                    <a:pt x="3572" y="3393"/>
                    <a:pt x="3594" y="3393"/>
                  </a:cubicBezTo>
                  <a:cubicBezTo>
                    <a:pt x="3760" y="3393"/>
                    <a:pt x="3925" y="3384"/>
                    <a:pt x="4089" y="3369"/>
                  </a:cubicBezTo>
                  <a:cubicBezTo>
                    <a:pt x="4252" y="3358"/>
                    <a:pt x="4412" y="3328"/>
                    <a:pt x="4568" y="3278"/>
                  </a:cubicBezTo>
                  <a:cubicBezTo>
                    <a:pt x="4568" y="3278"/>
                    <a:pt x="4569" y="3269"/>
                    <a:pt x="4563" y="3269"/>
                  </a:cubicBezTo>
                  <a:cubicBezTo>
                    <a:pt x="4419" y="3269"/>
                    <a:pt x="4266" y="3278"/>
                    <a:pt x="4120" y="3285"/>
                  </a:cubicBezTo>
                  <a:lnTo>
                    <a:pt x="4065" y="3285"/>
                  </a:lnTo>
                  <a:cubicBezTo>
                    <a:pt x="4072" y="3218"/>
                    <a:pt x="4091" y="3149"/>
                    <a:pt x="4098" y="3086"/>
                  </a:cubicBezTo>
                  <a:cubicBezTo>
                    <a:pt x="4105" y="3022"/>
                    <a:pt x="4115" y="2926"/>
                    <a:pt x="4124" y="2848"/>
                  </a:cubicBezTo>
                  <a:cubicBezTo>
                    <a:pt x="4139" y="2721"/>
                    <a:pt x="4144" y="2594"/>
                    <a:pt x="4149" y="2467"/>
                  </a:cubicBezTo>
                  <a:cubicBezTo>
                    <a:pt x="4163" y="2194"/>
                    <a:pt x="4167" y="1922"/>
                    <a:pt x="4156" y="1649"/>
                  </a:cubicBezTo>
                  <a:cubicBezTo>
                    <a:pt x="4156" y="1490"/>
                    <a:pt x="4144" y="1334"/>
                    <a:pt x="4132" y="1176"/>
                  </a:cubicBezTo>
                  <a:cubicBezTo>
                    <a:pt x="4160" y="965"/>
                    <a:pt x="4177" y="751"/>
                    <a:pt x="4194" y="537"/>
                  </a:cubicBezTo>
                  <a:cubicBezTo>
                    <a:pt x="4194" y="530"/>
                    <a:pt x="4189" y="527"/>
                    <a:pt x="4184" y="527"/>
                  </a:cubicBezTo>
                  <a:cubicBezTo>
                    <a:pt x="4179" y="527"/>
                    <a:pt x="4173" y="530"/>
                    <a:pt x="4173" y="537"/>
                  </a:cubicBezTo>
                  <a:cubicBezTo>
                    <a:pt x="4160" y="703"/>
                    <a:pt x="4143" y="866"/>
                    <a:pt x="4122" y="1032"/>
                  </a:cubicBezTo>
                  <a:cubicBezTo>
                    <a:pt x="4096" y="691"/>
                    <a:pt x="4060" y="348"/>
                    <a:pt x="4012" y="10"/>
                  </a:cubicBezTo>
                  <a:cubicBezTo>
                    <a:pt x="4012" y="3"/>
                    <a:pt x="4006" y="0"/>
                    <a:pt x="3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6280455" y="2486342"/>
              <a:ext cx="216116" cy="20334"/>
            </a:xfrm>
            <a:custGeom>
              <a:rect b="b" l="l" r="r" t="t"/>
              <a:pathLst>
                <a:path extrusionOk="0" h="332" w="3529">
                  <a:moveTo>
                    <a:pt x="3516" y="0"/>
                  </a:moveTo>
                  <a:cubicBezTo>
                    <a:pt x="3514" y="0"/>
                    <a:pt x="3513" y="0"/>
                    <a:pt x="3511" y="1"/>
                  </a:cubicBezTo>
                  <a:cubicBezTo>
                    <a:pt x="3221" y="27"/>
                    <a:pt x="2938" y="81"/>
                    <a:pt x="2650" y="111"/>
                  </a:cubicBezTo>
                  <a:cubicBezTo>
                    <a:pt x="2362" y="141"/>
                    <a:pt x="2060" y="174"/>
                    <a:pt x="1764" y="196"/>
                  </a:cubicBezTo>
                  <a:cubicBezTo>
                    <a:pt x="1467" y="217"/>
                    <a:pt x="1182" y="232"/>
                    <a:pt x="891" y="243"/>
                  </a:cubicBezTo>
                  <a:lnTo>
                    <a:pt x="456" y="256"/>
                  </a:lnTo>
                  <a:cubicBezTo>
                    <a:pt x="338" y="256"/>
                    <a:pt x="121" y="268"/>
                    <a:pt x="61" y="268"/>
                  </a:cubicBezTo>
                  <a:cubicBezTo>
                    <a:pt x="51" y="268"/>
                    <a:pt x="46" y="267"/>
                    <a:pt x="46" y="267"/>
                  </a:cubicBezTo>
                  <a:cubicBezTo>
                    <a:pt x="46" y="261"/>
                    <a:pt x="24" y="157"/>
                    <a:pt x="17" y="138"/>
                  </a:cubicBezTo>
                  <a:cubicBezTo>
                    <a:pt x="14" y="132"/>
                    <a:pt x="12" y="130"/>
                    <a:pt x="9" y="130"/>
                  </a:cubicBezTo>
                  <a:cubicBezTo>
                    <a:pt x="4" y="130"/>
                    <a:pt x="1" y="138"/>
                    <a:pt x="3" y="138"/>
                  </a:cubicBezTo>
                  <a:cubicBezTo>
                    <a:pt x="1" y="195"/>
                    <a:pt x="6" y="249"/>
                    <a:pt x="18" y="304"/>
                  </a:cubicBezTo>
                  <a:cubicBezTo>
                    <a:pt x="127" y="322"/>
                    <a:pt x="237" y="332"/>
                    <a:pt x="348" y="332"/>
                  </a:cubicBezTo>
                  <a:cubicBezTo>
                    <a:pt x="385" y="332"/>
                    <a:pt x="423" y="330"/>
                    <a:pt x="461" y="328"/>
                  </a:cubicBezTo>
                  <a:lnTo>
                    <a:pt x="915" y="328"/>
                  </a:lnTo>
                  <a:cubicBezTo>
                    <a:pt x="1205" y="320"/>
                    <a:pt x="1496" y="304"/>
                    <a:pt x="1788" y="282"/>
                  </a:cubicBezTo>
                  <a:cubicBezTo>
                    <a:pt x="2077" y="260"/>
                    <a:pt x="2367" y="231"/>
                    <a:pt x="2655" y="189"/>
                  </a:cubicBezTo>
                  <a:cubicBezTo>
                    <a:pt x="2943" y="148"/>
                    <a:pt x="3228" y="92"/>
                    <a:pt x="3509" y="21"/>
                  </a:cubicBezTo>
                  <a:cubicBezTo>
                    <a:pt x="3523" y="12"/>
                    <a:pt x="3528" y="0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6089452" y="1444779"/>
              <a:ext cx="273743" cy="358604"/>
            </a:xfrm>
            <a:custGeom>
              <a:rect b="b" l="l" r="r" t="t"/>
              <a:pathLst>
                <a:path extrusionOk="0" h="5855" w="4470">
                  <a:moveTo>
                    <a:pt x="2518" y="1"/>
                  </a:moveTo>
                  <a:cubicBezTo>
                    <a:pt x="1760" y="1"/>
                    <a:pt x="992" y="195"/>
                    <a:pt x="746" y="670"/>
                  </a:cubicBezTo>
                  <a:cubicBezTo>
                    <a:pt x="506" y="1131"/>
                    <a:pt x="1188" y="1150"/>
                    <a:pt x="1188" y="1150"/>
                  </a:cubicBezTo>
                  <a:cubicBezTo>
                    <a:pt x="1188" y="1150"/>
                    <a:pt x="201" y="1361"/>
                    <a:pt x="137" y="1932"/>
                  </a:cubicBezTo>
                  <a:cubicBezTo>
                    <a:pt x="79" y="2479"/>
                    <a:pt x="904" y="2479"/>
                    <a:pt x="957" y="2479"/>
                  </a:cubicBezTo>
                  <a:cubicBezTo>
                    <a:pt x="904" y="2489"/>
                    <a:pt x="0" y="2707"/>
                    <a:pt x="0" y="3288"/>
                  </a:cubicBezTo>
                  <a:cubicBezTo>
                    <a:pt x="0" y="3683"/>
                    <a:pt x="350" y="3757"/>
                    <a:pt x="609" y="3757"/>
                  </a:cubicBezTo>
                  <a:cubicBezTo>
                    <a:pt x="746" y="3757"/>
                    <a:pt x="858" y="3736"/>
                    <a:pt x="878" y="3732"/>
                  </a:cubicBezTo>
                  <a:lnTo>
                    <a:pt x="878" y="3732"/>
                  </a:lnTo>
                  <a:cubicBezTo>
                    <a:pt x="832" y="3759"/>
                    <a:pt x="232" y="4119"/>
                    <a:pt x="331" y="4562"/>
                  </a:cubicBezTo>
                  <a:cubicBezTo>
                    <a:pt x="382" y="4794"/>
                    <a:pt x="545" y="4870"/>
                    <a:pt x="763" y="4870"/>
                  </a:cubicBezTo>
                  <a:cubicBezTo>
                    <a:pt x="1185" y="4870"/>
                    <a:pt x="1815" y="4583"/>
                    <a:pt x="2249" y="4583"/>
                  </a:cubicBezTo>
                  <a:cubicBezTo>
                    <a:pt x="2324" y="4583"/>
                    <a:pt x="2392" y="4592"/>
                    <a:pt x="2453" y="4611"/>
                  </a:cubicBezTo>
                  <a:lnTo>
                    <a:pt x="2453" y="5719"/>
                  </a:lnTo>
                  <a:lnTo>
                    <a:pt x="2942" y="5854"/>
                  </a:lnTo>
                  <a:cubicBezTo>
                    <a:pt x="3131" y="5563"/>
                    <a:pt x="3340" y="5285"/>
                    <a:pt x="3571" y="5025"/>
                  </a:cubicBezTo>
                  <a:cubicBezTo>
                    <a:pt x="3844" y="4690"/>
                    <a:pt x="4108" y="4365"/>
                    <a:pt x="4163" y="4097"/>
                  </a:cubicBezTo>
                  <a:cubicBezTo>
                    <a:pt x="4221" y="3852"/>
                    <a:pt x="4113" y="3598"/>
                    <a:pt x="3897" y="3470"/>
                  </a:cubicBezTo>
                  <a:cubicBezTo>
                    <a:pt x="3897" y="3470"/>
                    <a:pt x="4408" y="3264"/>
                    <a:pt x="4425" y="2806"/>
                  </a:cubicBezTo>
                  <a:cubicBezTo>
                    <a:pt x="4435" y="2571"/>
                    <a:pt x="4067" y="2350"/>
                    <a:pt x="4067" y="2350"/>
                  </a:cubicBezTo>
                  <a:cubicBezTo>
                    <a:pt x="4067" y="2350"/>
                    <a:pt x="4469" y="2168"/>
                    <a:pt x="4459" y="1760"/>
                  </a:cubicBezTo>
                  <a:cubicBezTo>
                    <a:pt x="4452" y="1433"/>
                    <a:pt x="4084" y="1262"/>
                    <a:pt x="4084" y="1262"/>
                  </a:cubicBezTo>
                  <a:cubicBezTo>
                    <a:pt x="4084" y="1262"/>
                    <a:pt x="4391" y="907"/>
                    <a:pt x="4277" y="579"/>
                  </a:cubicBezTo>
                  <a:cubicBezTo>
                    <a:pt x="4155" y="230"/>
                    <a:pt x="3342" y="1"/>
                    <a:pt x="251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6239425" y="1737215"/>
              <a:ext cx="93513" cy="151343"/>
            </a:xfrm>
            <a:custGeom>
              <a:rect b="b" l="l" r="r" t="t"/>
              <a:pathLst>
                <a:path extrusionOk="0" h="2471" w="1527">
                  <a:moveTo>
                    <a:pt x="234" y="1"/>
                  </a:moveTo>
                  <a:lnTo>
                    <a:pt x="1" y="940"/>
                  </a:lnTo>
                  <a:cubicBezTo>
                    <a:pt x="1" y="1640"/>
                    <a:pt x="654" y="2470"/>
                    <a:pt x="1065" y="2470"/>
                  </a:cubicBezTo>
                  <a:cubicBezTo>
                    <a:pt x="1189" y="2470"/>
                    <a:pt x="1292" y="2393"/>
                    <a:pt x="1347" y="2212"/>
                  </a:cubicBezTo>
                  <a:cubicBezTo>
                    <a:pt x="1527" y="1624"/>
                    <a:pt x="850" y="827"/>
                    <a:pt x="1120" y="251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6157855" y="1503573"/>
              <a:ext cx="178760" cy="16414"/>
            </a:xfrm>
            <a:custGeom>
              <a:rect b="b" l="l" r="r" t="t"/>
              <a:pathLst>
                <a:path extrusionOk="0" h="268" w="2919">
                  <a:moveTo>
                    <a:pt x="1364" y="0"/>
                  </a:moveTo>
                  <a:cubicBezTo>
                    <a:pt x="915" y="0"/>
                    <a:pt x="466" y="62"/>
                    <a:pt x="30" y="187"/>
                  </a:cubicBezTo>
                  <a:cubicBezTo>
                    <a:pt x="0" y="197"/>
                    <a:pt x="2" y="245"/>
                    <a:pt x="27" y="245"/>
                  </a:cubicBezTo>
                  <a:cubicBezTo>
                    <a:pt x="28" y="245"/>
                    <a:pt x="29" y="245"/>
                    <a:pt x="30" y="245"/>
                  </a:cubicBezTo>
                  <a:cubicBezTo>
                    <a:pt x="483" y="182"/>
                    <a:pt x="940" y="151"/>
                    <a:pt x="1396" y="151"/>
                  </a:cubicBezTo>
                  <a:cubicBezTo>
                    <a:pt x="1903" y="151"/>
                    <a:pt x="2409" y="190"/>
                    <a:pt x="2912" y="267"/>
                  </a:cubicBezTo>
                  <a:cubicBezTo>
                    <a:pt x="2915" y="267"/>
                    <a:pt x="2919" y="266"/>
                    <a:pt x="2919" y="260"/>
                  </a:cubicBezTo>
                  <a:cubicBezTo>
                    <a:pt x="2919" y="257"/>
                    <a:pt x="2915" y="254"/>
                    <a:pt x="2912" y="254"/>
                  </a:cubicBezTo>
                  <a:cubicBezTo>
                    <a:pt x="2410" y="85"/>
                    <a:pt x="1887" y="0"/>
                    <a:pt x="1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6143648" y="1573451"/>
              <a:ext cx="196335" cy="24377"/>
            </a:xfrm>
            <a:custGeom>
              <a:rect b="b" l="l" r="r" t="t"/>
              <a:pathLst>
                <a:path extrusionOk="0" h="398" w="3206">
                  <a:moveTo>
                    <a:pt x="1756" y="0"/>
                  </a:moveTo>
                  <a:cubicBezTo>
                    <a:pt x="1177" y="0"/>
                    <a:pt x="581" y="106"/>
                    <a:pt x="44" y="347"/>
                  </a:cubicBezTo>
                  <a:cubicBezTo>
                    <a:pt x="15" y="360"/>
                    <a:pt x="0" y="398"/>
                    <a:pt x="24" y="398"/>
                  </a:cubicBezTo>
                  <a:cubicBezTo>
                    <a:pt x="27" y="398"/>
                    <a:pt x="32" y="397"/>
                    <a:pt x="37" y="395"/>
                  </a:cubicBezTo>
                  <a:cubicBezTo>
                    <a:pt x="473" y="239"/>
                    <a:pt x="1255" y="160"/>
                    <a:pt x="1996" y="160"/>
                  </a:cubicBezTo>
                  <a:cubicBezTo>
                    <a:pt x="2437" y="160"/>
                    <a:pt x="2862" y="188"/>
                    <a:pt x="3192" y="244"/>
                  </a:cubicBezTo>
                  <a:cubicBezTo>
                    <a:pt x="3204" y="244"/>
                    <a:pt x="3206" y="229"/>
                    <a:pt x="3192" y="223"/>
                  </a:cubicBezTo>
                  <a:cubicBezTo>
                    <a:pt x="2760" y="82"/>
                    <a:pt x="2264" y="0"/>
                    <a:pt x="1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6137830" y="1644616"/>
              <a:ext cx="188619" cy="32216"/>
            </a:xfrm>
            <a:custGeom>
              <a:rect b="b" l="l" r="r" t="t"/>
              <a:pathLst>
                <a:path extrusionOk="0" h="526" w="3080">
                  <a:moveTo>
                    <a:pt x="1927" y="0"/>
                  </a:moveTo>
                  <a:cubicBezTo>
                    <a:pt x="1734" y="0"/>
                    <a:pt x="1546" y="10"/>
                    <a:pt x="1374" y="25"/>
                  </a:cubicBezTo>
                  <a:cubicBezTo>
                    <a:pt x="887" y="58"/>
                    <a:pt x="415" y="219"/>
                    <a:pt x="9" y="490"/>
                  </a:cubicBezTo>
                  <a:cubicBezTo>
                    <a:pt x="0" y="500"/>
                    <a:pt x="5" y="526"/>
                    <a:pt x="21" y="526"/>
                  </a:cubicBezTo>
                  <a:cubicBezTo>
                    <a:pt x="24" y="526"/>
                    <a:pt x="27" y="525"/>
                    <a:pt x="30" y="524"/>
                  </a:cubicBezTo>
                  <a:cubicBezTo>
                    <a:pt x="718" y="246"/>
                    <a:pt x="1421" y="142"/>
                    <a:pt x="2140" y="142"/>
                  </a:cubicBezTo>
                  <a:cubicBezTo>
                    <a:pt x="2446" y="142"/>
                    <a:pt x="2754" y="161"/>
                    <a:pt x="3066" y="193"/>
                  </a:cubicBezTo>
                  <a:cubicBezTo>
                    <a:pt x="3079" y="193"/>
                    <a:pt x="3079" y="174"/>
                    <a:pt x="3066" y="171"/>
                  </a:cubicBezTo>
                  <a:cubicBezTo>
                    <a:pt x="2733" y="42"/>
                    <a:pt x="2321" y="0"/>
                    <a:pt x="1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71"/>
          <p:cNvGrpSpPr/>
          <p:nvPr/>
        </p:nvGrpSpPr>
        <p:grpSpPr>
          <a:xfrm>
            <a:off x="5575746" y="567592"/>
            <a:ext cx="889801" cy="484651"/>
            <a:chOff x="738590" y="2103144"/>
            <a:chExt cx="889801" cy="484651"/>
          </a:xfrm>
        </p:grpSpPr>
        <p:sp>
          <p:nvSpPr>
            <p:cNvPr id="1194" name="Google Shape;1194;p71"/>
            <p:cNvSpPr/>
            <p:nvPr/>
          </p:nvSpPr>
          <p:spPr>
            <a:xfrm>
              <a:off x="738590" y="2103144"/>
              <a:ext cx="741065" cy="484651"/>
            </a:xfrm>
            <a:custGeom>
              <a:rect b="b" l="l" r="r" t="t"/>
              <a:pathLst>
                <a:path extrusionOk="0" h="7913" w="12101">
                  <a:moveTo>
                    <a:pt x="0" y="0"/>
                  </a:moveTo>
                  <a:lnTo>
                    <a:pt x="0" y="2"/>
                  </a:lnTo>
                  <a:lnTo>
                    <a:pt x="0" y="7912"/>
                  </a:lnTo>
                  <a:lnTo>
                    <a:pt x="12100" y="7912"/>
                  </a:lnTo>
                  <a:lnTo>
                    <a:pt x="12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1479578" y="2103144"/>
              <a:ext cx="148813" cy="143074"/>
            </a:xfrm>
            <a:custGeom>
              <a:rect b="b" l="l" r="r" t="t"/>
              <a:pathLst>
                <a:path extrusionOk="0" h="2336" w="2430">
                  <a:moveTo>
                    <a:pt x="0" y="0"/>
                  </a:moveTo>
                  <a:lnTo>
                    <a:pt x="0" y="2335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826958" y="2187047"/>
              <a:ext cx="564265" cy="9187"/>
            </a:xfrm>
            <a:custGeom>
              <a:rect b="b" l="l" r="r" t="t"/>
              <a:pathLst>
                <a:path extrusionOk="0" h="150" w="9214">
                  <a:moveTo>
                    <a:pt x="1" y="0"/>
                  </a:moveTo>
                  <a:lnTo>
                    <a:pt x="1" y="149"/>
                  </a:lnTo>
                  <a:lnTo>
                    <a:pt x="9214" y="14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826958" y="2236715"/>
              <a:ext cx="280785" cy="9187"/>
            </a:xfrm>
            <a:custGeom>
              <a:rect b="b" l="l" r="r" t="t"/>
              <a:pathLst>
                <a:path extrusionOk="0" h="150" w="4585">
                  <a:moveTo>
                    <a:pt x="1" y="0"/>
                  </a:moveTo>
                  <a:lnTo>
                    <a:pt x="1" y="149"/>
                  </a:lnTo>
                  <a:lnTo>
                    <a:pt x="4585" y="149"/>
                  </a:lnTo>
                  <a:lnTo>
                    <a:pt x="4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826958" y="2336113"/>
              <a:ext cx="452012" cy="9310"/>
            </a:xfrm>
            <a:custGeom>
              <a:rect b="b" l="l" r="r" t="t"/>
              <a:pathLst>
                <a:path extrusionOk="0" h="152" w="7381">
                  <a:moveTo>
                    <a:pt x="1" y="1"/>
                  </a:moveTo>
                  <a:lnTo>
                    <a:pt x="1" y="151"/>
                  </a:lnTo>
                  <a:lnTo>
                    <a:pt x="7381" y="151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826958" y="2385781"/>
              <a:ext cx="564265" cy="9187"/>
            </a:xfrm>
            <a:custGeom>
              <a:rect b="b" l="l" r="r" t="t"/>
              <a:pathLst>
                <a:path extrusionOk="0" h="150" w="9214">
                  <a:moveTo>
                    <a:pt x="1" y="1"/>
                  </a:moveTo>
                  <a:lnTo>
                    <a:pt x="1" y="150"/>
                  </a:lnTo>
                  <a:lnTo>
                    <a:pt x="9214" y="150"/>
                  </a:lnTo>
                  <a:lnTo>
                    <a:pt x="9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826958" y="2435572"/>
              <a:ext cx="564265" cy="9187"/>
            </a:xfrm>
            <a:custGeom>
              <a:rect b="b" l="l" r="r" t="t"/>
              <a:pathLst>
                <a:path extrusionOk="0" h="150" w="9214">
                  <a:moveTo>
                    <a:pt x="1" y="0"/>
                  </a:moveTo>
                  <a:lnTo>
                    <a:pt x="1" y="149"/>
                  </a:lnTo>
                  <a:lnTo>
                    <a:pt x="9214" y="14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1"/>
            <p:cNvSpPr/>
            <p:nvPr/>
          </p:nvSpPr>
          <p:spPr>
            <a:xfrm>
              <a:off x="826958" y="2485179"/>
              <a:ext cx="185986" cy="9310"/>
            </a:xfrm>
            <a:custGeom>
              <a:rect b="b" l="l" r="r" t="t"/>
              <a:pathLst>
                <a:path extrusionOk="0" h="152" w="3037">
                  <a:moveTo>
                    <a:pt x="1" y="1"/>
                  </a:moveTo>
                  <a:lnTo>
                    <a:pt x="1" y="152"/>
                  </a:lnTo>
                  <a:lnTo>
                    <a:pt x="3037" y="15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71"/>
          <p:cNvGrpSpPr/>
          <p:nvPr/>
        </p:nvGrpSpPr>
        <p:grpSpPr>
          <a:xfrm>
            <a:off x="5575746" y="321917"/>
            <a:ext cx="813559" cy="120168"/>
            <a:chOff x="738590" y="1869440"/>
            <a:chExt cx="813559" cy="120168"/>
          </a:xfrm>
        </p:grpSpPr>
        <p:sp>
          <p:nvSpPr>
            <p:cNvPr id="1203" name="Google Shape;1203;p71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91042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2" y="647"/>
                  </a:lnTo>
                  <a:lnTo>
                    <a:pt x="1" y="750"/>
                  </a:lnTo>
                  <a:lnTo>
                    <a:pt x="517" y="1252"/>
                  </a:lnTo>
                  <a:lnTo>
                    <a:pt x="393" y="196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1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1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8" name="Google Shape;1208;p71"/>
          <p:cNvCxnSpPr/>
          <p:nvPr/>
        </p:nvCxnSpPr>
        <p:spPr>
          <a:xfrm>
            <a:off x="1473683" y="3406312"/>
            <a:ext cx="932288" cy="8144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09" name="Google Shape;1209;p71"/>
          <p:cNvGrpSpPr/>
          <p:nvPr/>
        </p:nvGrpSpPr>
        <p:grpSpPr>
          <a:xfrm>
            <a:off x="7098443" y="2703999"/>
            <a:ext cx="953904" cy="431903"/>
            <a:chOff x="3961923" y="2486317"/>
            <a:chExt cx="364415" cy="220936"/>
          </a:xfrm>
        </p:grpSpPr>
        <p:sp>
          <p:nvSpPr>
            <p:cNvPr id="1210" name="Google Shape;1210;p71"/>
            <p:cNvSpPr/>
            <p:nvPr/>
          </p:nvSpPr>
          <p:spPr>
            <a:xfrm>
              <a:off x="4106764" y="2486507"/>
              <a:ext cx="219574" cy="220746"/>
            </a:xfrm>
            <a:custGeom>
              <a:rect b="b" l="l" r="r" t="t"/>
              <a:pathLst>
                <a:path extrusionOk="0" h="6968" w="6931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1"/>
            <p:cNvSpPr/>
            <p:nvPr/>
          </p:nvSpPr>
          <p:spPr>
            <a:xfrm>
              <a:off x="3961923" y="2486317"/>
              <a:ext cx="259839" cy="220936"/>
            </a:xfrm>
            <a:custGeom>
              <a:rect b="b" l="l" r="r" t="t"/>
              <a:pathLst>
                <a:path extrusionOk="0" h="6974" w="8202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4015113" y="2540870"/>
              <a:ext cx="96212" cy="95832"/>
            </a:xfrm>
            <a:custGeom>
              <a:rect b="b" l="l" r="r" t="t"/>
              <a:pathLst>
                <a:path extrusionOk="0" h="3025" w="3037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>
              <a:off x="4186375" y="2539381"/>
              <a:ext cx="77331" cy="90541"/>
            </a:xfrm>
            <a:custGeom>
              <a:rect b="b" l="l" r="r" t="t"/>
              <a:pathLst>
                <a:path extrusionOk="0" h="2858" w="2441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4" name="Google Shape;1214;p71"/>
          <p:cNvSpPr txBox="1"/>
          <p:nvPr/>
        </p:nvSpPr>
        <p:spPr>
          <a:xfrm>
            <a:off x="1074593" y="3176895"/>
            <a:ext cx="46417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1</a:t>
            </a:r>
            <a:endParaRPr b="1" i="0" sz="32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215" name="Google Shape;1215;p71"/>
          <p:cNvGrpSpPr/>
          <p:nvPr/>
        </p:nvGrpSpPr>
        <p:grpSpPr>
          <a:xfrm>
            <a:off x="4123833" y="2591751"/>
            <a:ext cx="420902" cy="567518"/>
            <a:chOff x="2656082" y="2287427"/>
            <a:chExt cx="207582" cy="359594"/>
          </a:xfrm>
        </p:grpSpPr>
        <p:sp>
          <p:nvSpPr>
            <p:cNvPr id="1216" name="Google Shape;1216;p71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1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1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71"/>
          <p:cNvGrpSpPr/>
          <p:nvPr/>
        </p:nvGrpSpPr>
        <p:grpSpPr>
          <a:xfrm>
            <a:off x="952106" y="2537179"/>
            <a:ext cx="843504" cy="642564"/>
            <a:chOff x="7429366" y="3223183"/>
            <a:chExt cx="334634" cy="333904"/>
          </a:xfrm>
        </p:grpSpPr>
        <p:sp>
          <p:nvSpPr>
            <p:cNvPr id="1221" name="Google Shape;1221;p71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1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71"/>
          <p:cNvSpPr/>
          <p:nvPr/>
        </p:nvSpPr>
        <p:spPr>
          <a:xfrm>
            <a:off x="2616101" y="3197716"/>
            <a:ext cx="41229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</a:t>
            </a:r>
            <a:endParaRPr b="1" i="0" sz="32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224" name="Google Shape;1224;p71"/>
          <p:cNvSpPr/>
          <p:nvPr/>
        </p:nvSpPr>
        <p:spPr>
          <a:xfrm>
            <a:off x="4151250" y="3176903"/>
            <a:ext cx="41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3</a:t>
            </a:r>
            <a:endParaRPr b="1" i="0" sz="32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225" name="Google Shape;1225;p71"/>
          <p:cNvSpPr/>
          <p:nvPr/>
        </p:nvSpPr>
        <p:spPr>
          <a:xfrm>
            <a:off x="5713003" y="3195165"/>
            <a:ext cx="41229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4</a:t>
            </a:r>
            <a:endParaRPr b="1" i="0" sz="32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226" name="Google Shape;1226;p71"/>
          <p:cNvGrpSpPr/>
          <p:nvPr/>
        </p:nvGrpSpPr>
        <p:grpSpPr>
          <a:xfrm>
            <a:off x="5626063" y="2603241"/>
            <a:ext cx="591389" cy="580227"/>
            <a:chOff x="1333682" y="3344330"/>
            <a:chExt cx="271214" cy="383088"/>
          </a:xfrm>
        </p:grpSpPr>
        <p:sp>
          <p:nvSpPr>
            <p:cNvPr id="1227" name="Google Shape;1227;p71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1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1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1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1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1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1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1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1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8" name="Google Shape;1238;p71"/>
          <p:cNvGrpSpPr/>
          <p:nvPr/>
        </p:nvGrpSpPr>
        <p:grpSpPr>
          <a:xfrm>
            <a:off x="2417919" y="3331599"/>
            <a:ext cx="212069" cy="158207"/>
            <a:chOff x="5083925" y="2066350"/>
            <a:chExt cx="28825" cy="41550"/>
          </a:xfrm>
        </p:grpSpPr>
        <p:sp>
          <p:nvSpPr>
            <p:cNvPr id="1239" name="Google Shape;1239;p71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1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71"/>
          <p:cNvGrpSpPr/>
          <p:nvPr/>
        </p:nvGrpSpPr>
        <p:grpSpPr>
          <a:xfrm>
            <a:off x="3911764" y="3330056"/>
            <a:ext cx="212069" cy="158207"/>
            <a:chOff x="5083925" y="2066350"/>
            <a:chExt cx="28825" cy="41550"/>
          </a:xfrm>
        </p:grpSpPr>
        <p:sp>
          <p:nvSpPr>
            <p:cNvPr id="1242" name="Google Shape;1242;p71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1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4" name="Google Shape;1244;p71"/>
          <p:cNvCxnSpPr/>
          <p:nvPr/>
        </p:nvCxnSpPr>
        <p:spPr>
          <a:xfrm>
            <a:off x="3018380" y="3405086"/>
            <a:ext cx="932288" cy="8144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5" name="Google Shape;1245;p71"/>
          <p:cNvCxnSpPr/>
          <p:nvPr/>
        </p:nvCxnSpPr>
        <p:spPr>
          <a:xfrm>
            <a:off x="4591054" y="3424592"/>
            <a:ext cx="932288" cy="8144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46" name="Google Shape;1246;p71"/>
          <p:cNvGrpSpPr/>
          <p:nvPr/>
        </p:nvGrpSpPr>
        <p:grpSpPr>
          <a:xfrm>
            <a:off x="5523344" y="3350057"/>
            <a:ext cx="212069" cy="158207"/>
            <a:chOff x="5083925" y="2066350"/>
            <a:chExt cx="28825" cy="41550"/>
          </a:xfrm>
        </p:grpSpPr>
        <p:sp>
          <p:nvSpPr>
            <p:cNvPr id="1247" name="Google Shape;1247;p71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1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9" name="Google Shape;1249;p71"/>
          <p:cNvSpPr/>
          <p:nvPr/>
        </p:nvSpPr>
        <p:spPr>
          <a:xfrm>
            <a:off x="256408" y="3663773"/>
            <a:ext cx="163636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Return back to the Cattle Farmers</a:t>
            </a:r>
            <a:endParaRPr i="0" sz="1800" u="none" cap="none" strike="noStrike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50" name="Google Shape;1250;p71"/>
          <p:cNvSpPr/>
          <p:nvPr/>
        </p:nvSpPr>
        <p:spPr>
          <a:xfrm>
            <a:off x="3716040" y="3650534"/>
            <a:ext cx="154014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Install the App for test use(15 days)</a:t>
            </a:r>
            <a:endParaRPr i="0" sz="1800" u="none" cap="none" strike="noStrike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51" name="Google Shape;1251;p71"/>
          <p:cNvSpPr/>
          <p:nvPr/>
        </p:nvSpPr>
        <p:spPr>
          <a:xfrm>
            <a:off x="5256180" y="3748220"/>
            <a:ext cx="164651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Prepare a Questionnaire</a:t>
            </a:r>
            <a:endParaRPr i="0" sz="1800" u="none" cap="none" strike="noStrike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52" name="Google Shape;1252;p71"/>
          <p:cNvSpPr/>
          <p:nvPr/>
        </p:nvSpPr>
        <p:spPr>
          <a:xfrm>
            <a:off x="7085681" y="3633394"/>
            <a:ext cx="1301457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Collect User Feedback</a:t>
            </a:r>
            <a:endParaRPr i="0" sz="1800" u="none" cap="none" strike="noStrike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1253" name="Google Shape;1253;p71"/>
          <p:cNvGrpSpPr/>
          <p:nvPr/>
        </p:nvGrpSpPr>
        <p:grpSpPr>
          <a:xfrm>
            <a:off x="2644130" y="2539208"/>
            <a:ext cx="581502" cy="578622"/>
            <a:chOff x="1317466" y="2884883"/>
            <a:chExt cx="258382" cy="348543"/>
          </a:xfrm>
        </p:grpSpPr>
        <p:sp>
          <p:nvSpPr>
            <p:cNvPr id="1254" name="Google Shape;1254;p71"/>
            <p:cNvSpPr/>
            <p:nvPr/>
          </p:nvSpPr>
          <p:spPr>
            <a:xfrm>
              <a:off x="1317847" y="2916943"/>
              <a:ext cx="51702" cy="278404"/>
            </a:xfrm>
            <a:custGeom>
              <a:rect b="b" l="l" r="r" t="t"/>
              <a:pathLst>
                <a:path extrusionOk="0" h="8788" w="163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1"/>
            <p:cNvSpPr/>
            <p:nvPr/>
          </p:nvSpPr>
          <p:spPr>
            <a:xfrm>
              <a:off x="1394766" y="3181725"/>
              <a:ext cx="32852" cy="32852"/>
            </a:xfrm>
            <a:custGeom>
              <a:rect b="b" l="l" r="r" t="t"/>
              <a:pathLst>
                <a:path extrusionOk="0" h="1037" w="1037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1317466" y="2884883"/>
              <a:ext cx="258382" cy="348543"/>
            </a:xfrm>
            <a:custGeom>
              <a:rect b="b" l="l" r="r" t="t"/>
              <a:pathLst>
                <a:path extrusionOk="0" h="11002" w="8156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1467186" y="2912033"/>
              <a:ext cx="82653" cy="82273"/>
            </a:xfrm>
            <a:custGeom>
              <a:rect b="b" l="l" r="r" t="t"/>
              <a:pathLst>
                <a:path extrusionOk="0" h="2597" w="2609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1403066" y="2929393"/>
              <a:ext cx="15872" cy="15872"/>
            </a:xfrm>
            <a:custGeom>
              <a:rect b="b" l="l" r="r" t="t"/>
              <a:pathLst>
                <a:path extrusionOk="0" h="501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1361597" y="3023293"/>
              <a:ext cx="98461" cy="30983"/>
            </a:xfrm>
            <a:custGeom>
              <a:rect b="b" l="l" r="r" t="t"/>
              <a:pathLst>
                <a:path extrusionOk="0" h="978" w="3108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1"/>
            <p:cNvSpPr/>
            <p:nvPr/>
          </p:nvSpPr>
          <p:spPr>
            <a:xfrm>
              <a:off x="1361597" y="3061024"/>
              <a:ext cx="98461" cy="30951"/>
            </a:xfrm>
            <a:custGeom>
              <a:rect b="b" l="l" r="r" t="t"/>
              <a:pathLst>
                <a:path extrusionOk="0" h="977" w="3108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1"/>
            <p:cNvSpPr/>
            <p:nvPr/>
          </p:nvSpPr>
          <p:spPr>
            <a:xfrm>
              <a:off x="1361597" y="3098755"/>
              <a:ext cx="98461" cy="30951"/>
            </a:xfrm>
            <a:custGeom>
              <a:rect b="b" l="l" r="r" t="t"/>
              <a:pathLst>
                <a:path extrusionOk="0" h="977" w="3108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2" name="Google Shape;1262;p71"/>
          <p:cNvCxnSpPr/>
          <p:nvPr/>
        </p:nvCxnSpPr>
        <p:spPr>
          <a:xfrm>
            <a:off x="6160408" y="3410702"/>
            <a:ext cx="932288" cy="8144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63" name="Google Shape;1263;p71"/>
          <p:cNvGrpSpPr/>
          <p:nvPr/>
        </p:nvGrpSpPr>
        <p:grpSpPr>
          <a:xfrm>
            <a:off x="7102755" y="3345488"/>
            <a:ext cx="212069" cy="158207"/>
            <a:chOff x="5083925" y="2066350"/>
            <a:chExt cx="28825" cy="41550"/>
          </a:xfrm>
        </p:grpSpPr>
        <p:sp>
          <p:nvSpPr>
            <p:cNvPr id="1264" name="Google Shape;1264;p71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1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6" name="Google Shape;1266;p71"/>
          <p:cNvSpPr/>
          <p:nvPr/>
        </p:nvSpPr>
        <p:spPr>
          <a:xfrm>
            <a:off x="7369127" y="3135946"/>
            <a:ext cx="41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5</a:t>
            </a:r>
            <a:endParaRPr b="1" i="0" sz="32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267" name="Google Shape;1267;p71"/>
          <p:cNvSpPr/>
          <p:nvPr/>
        </p:nvSpPr>
        <p:spPr>
          <a:xfrm>
            <a:off x="2028501" y="3663773"/>
            <a:ext cx="172706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Live Demonstration of the App</a:t>
            </a:r>
            <a:endParaRPr i="0" sz="1800" u="none" cap="none" strike="noStrike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68" name="Google Shape;1268;p71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35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72"/>
          <p:cNvGrpSpPr/>
          <p:nvPr/>
        </p:nvGrpSpPr>
        <p:grpSpPr>
          <a:xfrm>
            <a:off x="1596651" y="276225"/>
            <a:ext cx="6441646" cy="2892534"/>
            <a:chOff x="397480" y="-138003"/>
            <a:chExt cx="10268844" cy="5214591"/>
          </a:xfrm>
        </p:grpSpPr>
        <p:sp>
          <p:nvSpPr>
            <p:cNvPr id="1274" name="Google Shape;1274;p72"/>
            <p:cNvSpPr txBox="1"/>
            <p:nvPr/>
          </p:nvSpPr>
          <p:spPr>
            <a:xfrm>
              <a:off x="6967324" y="955991"/>
              <a:ext cx="36990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14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4"/>
                <a:buFont typeface="Quattrocento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Demographic Questions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14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4"/>
                <a:buFont typeface="Quattrocento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47.6%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2"/>
            <p:cNvSpPr txBox="1"/>
            <p:nvPr/>
          </p:nvSpPr>
          <p:spPr>
            <a:xfrm>
              <a:off x="397480" y="1866452"/>
              <a:ext cx="28797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14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4"/>
                <a:buFont typeface="Quattrocento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Likert Scale questions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14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4"/>
                <a:buFont typeface="Quattrocento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42.9%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2"/>
            <p:cNvSpPr txBox="1"/>
            <p:nvPr/>
          </p:nvSpPr>
          <p:spPr>
            <a:xfrm>
              <a:off x="2762060" y="-138003"/>
              <a:ext cx="30855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14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4"/>
                <a:buFont typeface="Quattrocento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Open-ended Questions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14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4"/>
                <a:buFont typeface="Quattrocento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9.5%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7" name="Google Shape;1277;p72"/>
            <p:cNvGrpSpPr/>
            <p:nvPr/>
          </p:nvGrpSpPr>
          <p:grpSpPr>
            <a:xfrm>
              <a:off x="3093004" y="858013"/>
              <a:ext cx="4357821" cy="4218575"/>
              <a:chOff x="-130128" y="0"/>
              <a:chExt cx="2702246" cy="2615900"/>
            </a:xfrm>
          </p:grpSpPr>
          <p:sp>
            <p:nvSpPr>
              <p:cNvPr id="1278" name="Google Shape;1278;p72"/>
              <p:cNvSpPr/>
              <p:nvPr/>
            </p:nvSpPr>
            <p:spPr>
              <a:xfrm>
                <a:off x="1270000" y="0"/>
                <a:ext cx="1302118" cy="2533706"/>
              </a:xfrm>
              <a:custGeom>
                <a:rect b="b" l="l" r="r" t="t"/>
                <a:pathLst>
                  <a:path extrusionOk="0" h="2533706" w="1302118">
                    <a:moveTo>
                      <a:pt x="0" y="0"/>
                    </a:moveTo>
                    <a:cubicBezTo>
                      <a:pt x="676828" y="0"/>
                      <a:pt x="1234734" y="530791"/>
                      <a:pt x="1268426" y="1206780"/>
                    </a:cubicBezTo>
                    <a:cubicBezTo>
                      <a:pt x="1302118" y="1882770"/>
                      <a:pt x="799756" y="2466406"/>
                      <a:pt x="126283" y="25337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72"/>
              <p:cNvSpPr/>
              <p:nvPr/>
            </p:nvSpPr>
            <p:spPr>
              <a:xfrm>
                <a:off x="-130128" y="186232"/>
                <a:ext cx="1589411" cy="2429668"/>
              </a:xfrm>
              <a:custGeom>
                <a:rect b="b" l="l" r="r" t="t"/>
                <a:pathLst>
                  <a:path extrusionOk="0" h="2429668" w="1589411">
                    <a:moveTo>
                      <a:pt x="1589412" y="2339583"/>
                    </a:moveTo>
                    <a:cubicBezTo>
                      <a:pt x="991734" y="2429669"/>
                      <a:pt x="413378" y="2086045"/>
                      <a:pt x="206689" y="1518054"/>
                    </a:cubicBezTo>
                    <a:cubicBezTo>
                      <a:pt x="0" y="950063"/>
                      <a:pt x="222255" y="315102"/>
                      <a:pt x="738050" y="0"/>
                    </a:cubicBezTo>
                    <a:lnTo>
                      <a:pt x="1400128" y="1083768"/>
                    </a:lnTo>
                    <a:close/>
                  </a:path>
                </a:pathLst>
              </a:custGeom>
              <a:solidFill>
                <a:srgbClr val="E871D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72"/>
              <p:cNvSpPr/>
              <p:nvPr/>
            </p:nvSpPr>
            <p:spPr>
              <a:xfrm>
                <a:off x="554584" y="0"/>
                <a:ext cx="715416" cy="1270000"/>
              </a:xfrm>
              <a:custGeom>
                <a:rect b="b" l="l" r="r" t="t"/>
                <a:pathLst>
                  <a:path extrusionOk="0" h="1270000" w="715416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416" y="1270000"/>
                    </a:ln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1" name="Google Shape;1281;p72"/>
          <p:cNvSpPr/>
          <p:nvPr/>
        </p:nvSpPr>
        <p:spPr>
          <a:xfrm>
            <a:off x="334950" y="233700"/>
            <a:ext cx="2647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6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2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SURVE</a:t>
            </a:r>
            <a:r>
              <a:rPr b="1" i="0" lang="en" sz="22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Y </a:t>
            </a:r>
            <a:endParaRPr b="1" i="0" sz="22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just">
              <a:lnSpc>
                <a:spcPct val="126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2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QUESTIONNAIRE</a:t>
            </a:r>
            <a:endParaRPr b="1" i="0" sz="22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just">
              <a:lnSpc>
                <a:spcPct val="126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2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DESIGN</a:t>
            </a:r>
            <a:endParaRPr b="1" i="0" sz="22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282" name="Google Shape;1282;p72"/>
          <p:cNvSpPr/>
          <p:nvPr/>
        </p:nvSpPr>
        <p:spPr>
          <a:xfrm>
            <a:off x="4299509" y="974479"/>
            <a:ext cx="324128" cy="3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7"/>
              <a:buFont typeface="Arial"/>
              <a:buNone/>
            </a:pPr>
            <a:r>
              <a:rPr b="0" i="0" lang="en" sz="19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72"/>
          <p:cNvSpPr/>
          <p:nvPr/>
        </p:nvSpPr>
        <p:spPr>
          <a:xfrm>
            <a:off x="3696510" y="1802159"/>
            <a:ext cx="324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7"/>
              <a:buFont typeface="Arial"/>
              <a:buNone/>
            </a:pPr>
            <a:r>
              <a:rPr b="0" i="0" lang="en" sz="19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9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72"/>
          <p:cNvSpPr/>
          <p:nvPr/>
        </p:nvSpPr>
        <p:spPr>
          <a:xfrm>
            <a:off x="4994911" y="1645000"/>
            <a:ext cx="4635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7"/>
              <a:buFont typeface="Arial"/>
              <a:buNone/>
            </a:pPr>
            <a:r>
              <a:rPr b="0" i="0" lang="en" sz="19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9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5" name="Google Shape;1285;p72"/>
          <p:cNvGrpSpPr/>
          <p:nvPr/>
        </p:nvGrpSpPr>
        <p:grpSpPr>
          <a:xfrm>
            <a:off x="406750" y="1983549"/>
            <a:ext cx="2647911" cy="2660459"/>
            <a:chOff x="-16104" y="-89245"/>
            <a:chExt cx="3893414" cy="5049267"/>
          </a:xfrm>
        </p:grpSpPr>
        <p:sp>
          <p:nvSpPr>
            <p:cNvPr id="1286" name="Google Shape;1286;p72"/>
            <p:cNvSpPr/>
            <p:nvPr/>
          </p:nvSpPr>
          <p:spPr>
            <a:xfrm>
              <a:off x="87477" y="-89245"/>
              <a:ext cx="3789833" cy="5049267"/>
            </a:xfrm>
            <a:custGeom>
              <a:rect b="b" l="l" r="r" t="t"/>
              <a:pathLst>
                <a:path extrusionOk="0" h="3483527" w="2382727">
                  <a:moveTo>
                    <a:pt x="2258267" y="3483527"/>
                  </a:moveTo>
                  <a:lnTo>
                    <a:pt x="124460" y="3483527"/>
                  </a:lnTo>
                  <a:cubicBezTo>
                    <a:pt x="55880" y="3483527"/>
                    <a:pt x="0" y="3427647"/>
                    <a:pt x="0" y="33590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58267" y="0"/>
                  </a:lnTo>
                  <a:cubicBezTo>
                    <a:pt x="2326847" y="0"/>
                    <a:pt x="2382727" y="55880"/>
                    <a:pt x="2382727" y="124460"/>
                  </a:cubicBezTo>
                  <a:lnTo>
                    <a:pt x="2382727" y="3359067"/>
                  </a:lnTo>
                  <a:cubicBezTo>
                    <a:pt x="2382727" y="3427647"/>
                    <a:pt x="2326847" y="3483527"/>
                    <a:pt x="2258267" y="3483527"/>
                  </a:cubicBezTo>
                  <a:close/>
                </a:path>
              </a:pathLst>
            </a:custGeom>
            <a:solidFill>
              <a:srgbClr val="E87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2"/>
            <p:cNvSpPr txBox="1"/>
            <p:nvPr/>
          </p:nvSpPr>
          <p:spPr>
            <a:xfrm>
              <a:off x="240879" y="81674"/>
              <a:ext cx="34830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8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LIKERT SCALE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2"/>
            <p:cNvSpPr txBox="1"/>
            <p:nvPr/>
          </p:nvSpPr>
          <p:spPr>
            <a:xfrm>
              <a:off x="-16104" y="617060"/>
              <a:ext cx="3589800" cy="42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App</a:t>
              </a:r>
              <a:r>
                <a:rPr lang="en">
                  <a:latin typeface="Century"/>
                  <a:ea typeface="Century"/>
                  <a:cs typeface="Century"/>
                  <a:sym typeface="Century"/>
                </a:rPr>
                <a:t> </a:t>
              </a: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usage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App</a:t>
              </a:r>
              <a:r>
                <a:rPr lang="en">
                  <a:latin typeface="Century"/>
                  <a:ea typeface="Century"/>
                  <a:cs typeface="Century"/>
                  <a:sym typeface="Century"/>
                </a:rPr>
                <a:t> </a:t>
              </a: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smoothness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Accurate detection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Reduce economic loss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App information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Learning outcome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Recommend others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Feature reviews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Rating of the app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</p:grpSp>
      <p:grpSp>
        <p:nvGrpSpPr>
          <p:cNvPr id="1289" name="Google Shape;1289;p72"/>
          <p:cNvGrpSpPr/>
          <p:nvPr/>
        </p:nvGrpSpPr>
        <p:grpSpPr>
          <a:xfrm>
            <a:off x="3365200" y="3185925"/>
            <a:ext cx="2720773" cy="1364024"/>
            <a:chOff x="116540" y="81663"/>
            <a:chExt cx="4300938" cy="2424932"/>
          </a:xfrm>
        </p:grpSpPr>
        <p:sp>
          <p:nvSpPr>
            <p:cNvPr id="1290" name="Google Shape;1290;p72"/>
            <p:cNvSpPr/>
            <p:nvPr/>
          </p:nvSpPr>
          <p:spPr>
            <a:xfrm>
              <a:off x="116540" y="81663"/>
              <a:ext cx="4300938" cy="2424932"/>
            </a:xfrm>
            <a:custGeom>
              <a:rect b="b" l="l" r="r" t="t"/>
              <a:pathLst>
                <a:path extrusionOk="0" h="1741423" w="2447191">
                  <a:moveTo>
                    <a:pt x="2322730" y="1741423"/>
                  </a:moveTo>
                  <a:lnTo>
                    <a:pt x="124460" y="1741423"/>
                  </a:lnTo>
                  <a:cubicBezTo>
                    <a:pt x="55880" y="1741423"/>
                    <a:pt x="0" y="1685543"/>
                    <a:pt x="0" y="1616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22731" y="0"/>
                  </a:lnTo>
                  <a:cubicBezTo>
                    <a:pt x="2391310" y="0"/>
                    <a:pt x="2447191" y="55880"/>
                    <a:pt x="2447191" y="124460"/>
                  </a:cubicBezTo>
                  <a:lnTo>
                    <a:pt x="2447191" y="1616963"/>
                  </a:lnTo>
                  <a:cubicBezTo>
                    <a:pt x="2447191" y="1685543"/>
                    <a:pt x="2391310" y="1741423"/>
                    <a:pt x="2322731" y="1741423"/>
                  </a:cubicBez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2"/>
            <p:cNvSpPr txBox="1"/>
            <p:nvPr/>
          </p:nvSpPr>
          <p:spPr>
            <a:xfrm>
              <a:off x="361424" y="81672"/>
              <a:ext cx="357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8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OPEN-ENDED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2"/>
            <p:cNvSpPr txBox="1"/>
            <p:nvPr/>
          </p:nvSpPr>
          <p:spPr>
            <a:xfrm>
              <a:off x="306522" y="604849"/>
              <a:ext cx="3687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Any improvement for the existing features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  <a:p>
              <a:pPr indent="-201295" lvl="1" marL="453390" marR="0" rtl="0" algn="l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"/>
                <a:buChar char="•"/>
              </a:pPr>
              <a:r>
                <a:rPr i="0" lang="en" u="none" cap="none" strike="noStrike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Necessity of any other features</a:t>
              </a:r>
              <a:endParaRPr i="0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</p:grpSp>
      <p:sp>
        <p:nvSpPr>
          <p:cNvPr id="1293" name="Google Shape;1293;p72"/>
          <p:cNvSpPr/>
          <p:nvPr/>
        </p:nvSpPr>
        <p:spPr>
          <a:xfrm>
            <a:off x="6395975" y="1644999"/>
            <a:ext cx="2425266" cy="2885805"/>
          </a:xfrm>
          <a:custGeom>
            <a:rect b="b" l="l" r="r" t="t"/>
            <a:pathLst>
              <a:path extrusionOk="0" h="3508577" w="2343252">
                <a:moveTo>
                  <a:pt x="2218792" y="3508577"/>
                </a:moveTo>
                <a:lnTo>
                  <a:pt x="124460" y="3508577"/>
                </a:lnTo>
                <a:cubicBezTo>
                  <a:pt x="55880" y="3508577"/>
                  <a:pt x="0" y="3452697"/>
                  <a:pt x="0" y="33841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218792" y="0"/>
                </a:lnTo>
                <a:cubicBezTo>
                  <a:pt x="2287372" y="0"/>
                  <a:pt x="2343252" y="55880"/>
                  <a:pt x="2343252" y="124460"/>
                </a:cubicBezTo>
                <a:lnTo>
                  <a:pt x="2343252" y="3384117"/>
                </a:lnTo>
                <a:cubicBezTo>
                  <a:pt x="2343252" y="3452697"/>
                  <a:pt x="2287372" y="3508577"/>
                  <a:pt x="2218792" y="3508577"/>
                </a:cubicBezTo>
                <a:close/>
              </a:path>
            </a:pathLst>
          </a:custGeom>
          <a:solidFill>
            <a:srgbClr val="94D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72"/>
          <p:cNvSpPr txBox="1"/>
          <p:nvPr/>
        </p:nvSpPr>
        <p:spPr>
          <a:xfrm>
            <a:off x="6332613" y="1706352"/>
            <a:ext cx="256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DEMOGRAPHIC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72"/>
          <p:cNvSpPr txBox="1"/>
          <p:nvPr/>
        </p:nvSpPr>
        <p:spPr>
          <a:xfrm>
            <a:off x="6324163" y="1983550"/>
            <a:ext cx="25689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Name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Gender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Age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Number of Cattles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Educational Qualification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Contact Number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Smartphone Model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RAM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ROM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98284" lvl="1" marL="447368" marR="0" rtl="0" algn="just">
              <a:lnSpc>
                <a:spcPct val="115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Smartphone Price</a:t>
            </a:r>
            <a:endParaRPr i="0" u="none" cap="none" strike="noStrik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2"/>
              <a:buFont typeface="Arial"/>
              <a:buNone/>
            </a:pPr>
            <a:r>
              <a:rPr b="0" i="0" lang="en" sz="1272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72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36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3"/>
          <p:cNvSpPr txBox="1"/>
          <p:nvPr>
            <p:ph idx="2" type="title"/>
          </p:nvPr>
        </p:nvSpPr>
        <p:spPr>
          <a:xfrm>
            <a:off x="861500" y="200050"/>
            <a:ext cx="7421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Survey Findings </a:t>
            </a:r>
            <a:r>
              <a:rPr lang="en" sz="3200"/>
              <a:t>(Demography)</a:t>
            </a:r>
            <a:endParaRPr sz="3200"/>
          </a:p>
        </p:txBody>
      </p:sp>
      <p:sp>
        <p:nvSpPr>
          <p:cNvPr id="1302" name="Google Shape;1302;p73"/>
          <p:cNvSpPr/>
          <p:nvPr/>
        </p:nvSpPr>
        <p:spPr>
          <a:xfrm>
            <a:off x="583075" y="1167550"/>
            <a:ext cx="2361539" cy="1806726"/>
          </a:xfrm>
          <a:custGeom>
            <a:rect b="b" l="l" r="r" t="t"/>
            <a:pathLst>
              <a:path extrusionOk="0" h="1741423" w="2447191">
                <a:moveTo>
                  <a:pt x="2322730" y="1741423"/>
                </a:moveTo>
                <a:lnTo>
                  <a:pt x="124460" y="1741423"/>
                </a:lnTo>
                <a:cubicBezTo>
                  <a:pt x="55880" y="1741423"/>
                  <a:pt x="0" y="1685543"/>
                  <a:pt x="0" y="161696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322731" y="0"/>
                </a:lnTo>
                <a:cubicBezTo>
                  <a:pt x="2391310" y="0"/>
                  <a:pt x="2447191" y="55880"/>
                  <a:pt x="2447191" y="124460"/>
                </a:cubicBezTo>
                <a:lnTo>
                  <a:pt x="2447191" y="1616963"/>
                </a:lnTo>
                <a:cubicBezTo>
                  <a:pt x="2447191" y="1685543"/>
                  <a:pt x="2391310" y="1741423"/>
                  <a:pt x="2322731" y="1741423"/>
                </a:cubicBezTo>
                <a:close/>
              </a:path>
            </a:pathLst>
          </a:cu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&gt;&gt; </a:t>
            </a:r>
            <a:r>
              <a:rPr lang="en">
                <a:latin typeface="Century"/>
                <a:ea typeface="Century"/>
                <a:cs typeface="Century"/>
                <a:sym typeface="Century"/>
              </a:rPr>
              <a:t>Bishmile</a:t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&gt;&gt; Pandhoa      </a:t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&gt;&gt; Kamarpara</a:t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&gt;&gt; Bhatulia</a:t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&gt;&gt; Bamnartek 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303" name="Google Shape;1303;p73"/>
          <p:cNvSpPr txBox="1"/>
          <p:nvPr/>
        </p:nvSpPr>
        <p:spPr>
          <a:xfrm>
            <a:off x="980848" y="1167550"/>
            <a:ext cx="156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hivo"/>
                <a:ea typeface="Chivo"/>
                <a:cs typeface="Chivo"/>
                <a:sym typeface="Chivo"/>
              </a:rPr>
              <a:t>Area</a:t>
            </a:r>
            <a:endParaRPr b="1" sz="17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304" name="Google Shape;13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226" y="1523100"/>
            <a:ext cx="1809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3"/>
          <p:cNvSpPr txBox="1"/>
          <p:nvPr/>
        </p:nvSpPr>
        <p:spPr>
          <a:xfrm>
            <a:off x="2089225" y="1608738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Savar (5)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306" name="Google Shape;13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225" y="2143850"/>
            <a:ext cx="180975" cy="7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3"/>
          <p:cNvSpPr txBox="1"/>
          <p:nvPr/>
        </p:nvSpPr>
        <p:spPr>
          <a:xfrm>
            <a:off x="2034925" y="2335325"/>
            <a:ext cx="9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"/>
                <a:ea typeface="Century"/>
                <a:cs typeface="Century"/>
                <a:sym typeface="Century"/>
              </a:rPr>
              <a:t>Uttara(6)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1308" name="Google Shape;1308;p73"/>
          <p:cNvGrpSpPr/>
          <p:nvPr/>
        </p:nvGrpSpPr>
        <p:grpSpPr>
          <a:xfrm>
            <a:off x="3734250" y="1167547"/>
            <a:ext cx="1459738" cy="908610"/>
            <a:chOff x="116531" y="-3530275"/>
            <a:chExt cx="4300938" cy="2533770"/>
          </a:xfrm>
        </p:grpSpPr>
        <p:sp>
          <p:nvSpPr>
            <p:cNvPr id="1309" name="Google Shape;1309;p73"/>
            <p:cNvSpPr/>
            <p:nvPr/>
          </p:nvSpPr>
          <p:spPr>
            <a:xfrm>
              <a:off x="116531" y="-3530275"/>
              <a:ext cx="4300938" cy="2533770"/>
            </a:xfrm>
            <a:custGeom>
              <a:rect b="b" l="l" r="r" t="t"/>
              <a:pathLst>
                <a:path extrusionOk="0" h="1741423" w="2447191">
                  <a:moveTo>
                    <a:pt x="2322730" y="1741423"/>
                  </a:moveTo>
                  <a:lnTo>
                    <a:pt x="124460" y="1741423"/>
                  </a:lnTo>
                  <a:cubicBezTo>
                    <a:pt x="55880" y="1741423"/>
                    <a:pt x="0" y="1685543"/>
                    <a:pt x="0" y="1616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22731" y="0"/>
                  </a:lnTo>
                  <a:cubicBezTo>
                    <a:pt x="2391310" y="0"/>
                    <a:pt x="2447191" y="55880"/>
                    <a:pt x="2447191" y="124460"/>
                  </a:cubicBezTo>
                  <a:lnTo>
                    <a:pt x="2447191" y="1616963"/>
                  </a:lnTo>
                  <a:cubicBezTo>
                    <a:pt x="2447191" y="1685543"/>
                    <a:pt x="2391310" y="1741423"/>
                    <a:pt x="2322731" y="1741423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3"/>
            <p:cNvSpPr txBox="1"/>
            <p:nvPr/>
          </p:nvSpPr>
          <p:spPr>
            <a:xfrm>
              <a:off x="478402" y="-3429795"/>
              <a:ext cx="3577200" cy="7296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8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700">
                  <a:latin typeface="Chivo"/>
                  <a:ea typeface="Chivo"/>
                  <a:cs typeface="Chivo"/>
                  <a:sym typeface="Chivo"/>
                </a:rPr>
                <a:t>Gender</a:t>
              </a:r>
              <a:endParaRPr b="1" i="0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1311" name="Google Shape;1311;p73"/>
          <p:cNvSpPr txBox="1"/>
          <p:nvPr/>
        </p:nvSpPr>
        <p:spPr>
          <a:xfrm>
            <a:off x="3831500" y="15010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Male - 10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Female - 1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312" name="Google Shape;1312;p73"/>
          <p:cNvGrpSpPr/>
          <p:nvPr/>
        </p:nvGrpSpPr>
        <p:grpSpPr>
          <a:xfrm>
            <a:off x="2666316" y="2312050"/>
            <a:ext cx="3349566" cy="869351"/>
            <a:chOff x="-1236422" y="-1748926"/>
            <a:chExt cx="4674900" cy="1545513"/>
          </a:xfrm>
        </p:grpSpPr>
        <p:sp>
          <p:nvSpPr>
            <p:cNvPr id="1313" name="Google Shape;1313;p73"/>
            <p:cNvSpPr/>
            <p:nvPr/>
          </p:nvSpPr>
          <p:spPr>
            <a:xfrm>
              <a:off x="-450191" y="-1748926"/>
              <a:ext cx="3456657" cy="1545513"/>
            </a:xfrm>
            <a:custGeom>
              <a:rect b="b" l="l" r="r" t="t"/>
              <a:pathLst>
                <a:path extrusionOk="0" h="1741423" w="2447191">
                  <a:moveTo>
                    <a:pt x="2322730" y="1741423"/>
                  </a:moveTo>
                  <a:lnTo>
                    <a:pt x="124460" y="1741423"/>
                  </a:lnTo>
                  <a:cubicBezTo>
                    <a:pt x="55880" y="1741423"/>
                    <a:pt x="0" y="1685543"/>
                    <a:pt x="0" y="1616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22731" y="0"/>
                  </a:lnTo>
                  <a:cubicBezTo>
                    <a:pt x="2391310" y="0"/>
                    <a:pt x="2447191" y="55880"/>
                    <a:pt x="2447191" y="124460"/>
                  </a:cubicBezTo>
                  <a:lnTo>
                    <a:pt x="2447191" y="1616963"/>
                  </a:lnTo>
                  <a:cubicBezTo>
                    <a:pt x="2447191" y="1685543"/>
                    <a:pt x="2391310" y="1741423"/>
                    <a:pt x="2322731" y="1741423"/>
                  </a:cubicBezTo>
                  <a:close/>
                </a:path>
              </a:pathLst>
            </a:custGeom>
            <a:gradFill>
              <a:gsLst>
                <a:gs pos="0">
                  <a:srgbClr val="F9CE58"/>
                </a:gs>
                <a:gs pos="100000">
                  <a:srgbClr val="C0910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3"/>
            <p:cNvSpPr txBox="1"/>
            <p:nvPr/>
          </p:nvSpPr>
          <p:spPr>
            <a:xfrm>
              <a:off x="-1236422" y="-1594737"/>
              <a:ext cx="467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914400" rtl="0" algn="l">
                <a:lnSpc>
                  <a:spcPct val="115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hivo"/>
                  <a:ea typeface="Chivo"/>
                  <a:cs typeface="Chivo"/>
                  <a:sym typeface="Chivo"/>
                </a:rPr>
                <a:t>Number of Cattles</a:t>
              </a:r>
              <a:endParaRPr b="1" i="0" sz="15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pic>
        <p:nvPicPr>
          <p:cNvPr id="1315" name="Google Shape;13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925" y="1089225"/>
            <a:ext cx="2618150" cy="200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73"/>
          <p:cNvSpPr txBox="1"/>
          <p:nvPr/>
        </p:nvSpPr>
        <p:spPr>
          <a:xfrm>
            <a:off x="3606575" y="2471500"/>
            <a:ext cx="171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Total = 353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Average = 32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317" name="Google Shape;131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50" y="3071776"/>
            <a:ext cx="2317797" cy="179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8" name="Google Shape;1318;p73"/>
          <p:cNvGrpSpPr/>
          <p:nvPr/>
        </p:nvGrpSpPr>
        <p:grpSpPr>
          <a:xfrm>
            <a:off x="3606575" y="3376801"/>
            <a:ext cx="1952196" cy="1096544"/>
            <a:chOff x="116539" y="-3530280"/>
            <a:chExt cx="4300938" cy="2046172"/>
          </a:xfrm>
        </p:grpSpPr>
        <p:sp>
          <p:nvSpPr>
            <p:cNvPr id="1319" name="Google Shape;1319;p73"/>
            <p:cNvSpPr/>
            <p:nvPr/>
          </p:nvSpPr>
          <p:spPr>
            <a:xfrm>
              <a:off x="116539" y="-3530280"/>
              <a:ext cx="4300938" cy="2046172"/>
            </a:xfrm>
            <a:custGeom>
              <a:rect b="b" l="l" r="r" t="t"/>
              <a:pathLst>
                <a:path extrusionOk="0" h="1741423" w="2447191">
                  <a:moveTo>
                    <a:pt x="2322730" y="1741423"/>
                  </a:moveTo>
                  <a:lnTo>
                    <a:pt x="124460" y="1741423"/>
                  </a:lnTo>
                  <a:cubicBezTo>
                    <a:pt x="55880" y="1741423"/>
                    <a:pt x="0" y="1685543"/>
                    <a:pt x="0" y="16169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22731" y="0"/>
                  </a:lnTo>
                  <a:cubicBezTo>
                    <a:pt x="2391310" y="0"/>
                    <a:pt x="2447191" y="55880"/>
                    <a:pt x="2447191" y="124460"/>
                  </a:cubicBezTo>
                  <a:lnTo>
                    <a:pt x="2447191" y="1616963"/>
                  </a:lnTo>
                  <a:cubicBezTo>
                    <a:pt x="2447191" y="1685543"/>
                    <a:pt x="2391310" y="1741423"/>
                    <a:pt x="2322731" y="1741423"/>
                  </a:cubicBezTo>
                  <a:close/>
                </a:path>
              </a:pathLst>
            </a:cu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3"/>
            <p:cNvSpPr txBox="1"/>
            <p:nvPr/>
          </p:nvSpPr>
          <p:spPr>
            <a:xfrm>
              <a:off x="478402" y="-3429795"/>
              <a:ext cx="3577200" cy="488400"/>
            </a:xfrm>
            <a:prstGeom prst="rect">
              <a:avLst/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8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700">
                  <a:latin typeface="Chivo"/>
                  <a:ea typeface="Chivo"/>
                  <a:cs typeface="Chivo"/>
                  <a:sym typeface="Chivo"/>
                </a:rPr>
                <a:t>RAM &amp; ROM</a:t>
              </a:r>
              <a:endParaRPr b="1" i="0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  <p:sp>
        <p:nvSpPr>
          <p:cNvPr id="1321" name="Google Shape;1321;p73"/>
          <p:cNvSpPr txBox="1"/>
          <p:nvPr/>
        </p:nvSpPr>
        <p:spPr>
          <a:xfrm>
            <a:off x="3544850" y="3802150"/>
            <a:ext cx="21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Minimum = 4 GB/ 32 GB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Average = 4 GB/ 64 GB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22" name="Google Shape;1322;p73"/>
          <p:cNvSpPr/>
          <p:nvPr/>
        </p:nvSpPr>
        <p:spPr>
          <a:xfrm>
            <a:off x="6015875" y="3234000"/>
            <a:ext cx="2508371" cy="1632584"/>
          </a:xfrm>
          <a:custGeom>
            <a:rect b="b" l="l" r="r" t="t"/>
            <a:pathLst>
              <a:path extrusionOk="0" h="1741423" w="2447191">
                <a:moveTo>
                  <a:pt x="2322730" y="1741423"/>
                </a:moveTo>
                <a:lnTo>
                  <a:pt x="124460" y="1741423"/>
                </a:lnTo>
                <a:cubicBezTo>
                  <a:pt x="55880" y="1741423"/>
                  <a:pt x="0" y="1685543"/>
                  <a:pt x="0" y="161696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322731" y="0"/>
                </a:lnTo>
                <a:cubicBezTo>
                  <a:pt x="2391310" y="0"/>
                  <a:pt x="2447191" y="55880"/>
                  <a:pt x="2447191" y="124460"/>
                </a:cubicBezTo>
                <a:lnTo>
                  <a:pt x="2447191" y="1616963"/>
                </a:lnTo>
                <a:cubicBezTo>
                  <a:pt x="2447191" y="1685543"/>
                  <a:pt x="2391310" y="1741423"/>
                  <a:pt x="2322731" y="1741423"/>
                </a:cubicBezTo>
                <a:close/>
              </a:path>
            </a:pathLst>
          </a:cu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73"/>
          <p:cNvSpPr txBox="1"/>
          <p:nvPr/>
        </p:nvSpPr>
        <p:spPr>
          <a:xfrm>
            <a:off x="6242600" y="3634200"/>
            <a:ext cx="2414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&lt;10000 BDT	     0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10000 - 14999	     2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15000 - 19999 	     4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20000 - 24999	     1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25000 - 29999	     4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24" name="Google Shape;1324;p73"/>
          <p:cNvSpPr txBox="1"/>
          <p:nvPr/>
        </p:nvSpPr>
        <p:spPr>
          <a:xfrm>
            <a:off x="6070050" y="3181400"/>
            <a:ext cx="15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Smartphone Price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25" name="Google Shape;1325;p73"/>
          <p:cNvSpPr txBox="1"/>
          <p:nvPr/>
        </p:nvSpPr>
        <p:spPr>
          <a:xfrm>
            <a:off x="7690250" y="3234000"/>
            <a:ext cx="12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Users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26" name="Google Shape;1326;p73"/>
          <p:cNvSpPr txBox="1"/>
          <p:nvPr/>
        </p:nvSpPr>
        <p:spPr>
          <a:xfrm>
            <a:off x="84238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37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4"/>
          <p:cNvSpPr txBox="1"/>
          <p:nvPr>
            <p:ph type="title"/>
          </p:nvPr>
        </p:nvSpPr>
        <p:spPr>
          <a:xfrm>
            <a:off x="455850" y="181875"/>
            <a:ext cx="7515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>
                <a:solidFill>
                  <a:schemeClr val="accent6"/>
                </a:solidFill>
              </a:rPr>
              <a:t>Survey Findings (Likert Scale)</a:t>
            </a:r>
            <a:endParaRPr sz="2600">
              <a:solidFill>
                <a:schemeClr val="accent6"/>
              </a:solidFill>
            </a:endParaRPr>
          </a:p>
        </p:txBody>
      </p:sp>
      <p:graphicFrame>
        <p:nvGraphicFramePr>
          <p:cNvPr id="1332" name="Google Shape;1332;p74"/>
          <p:cNvGraphicFramePr/>
          <p:nvPr/>
        </p:nvGraphicFramePr>
        <p:xfrm>
          <a:off x="455851" y="787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{C08AF60F-9FC5-48F4-B8D2-D57F9ADCBE10}</a:tableStyleId>
              </a:tblPr>
              <a:tblGrid>
                <a:gridCol w="2727050"/>
                <a:gridCol w="2727050"/>
                <a:gridCol w="2727050"/>
              </a:tblGrid>
              <a:tr h="63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Questions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200" u="none" cap="none" strike="noStrike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Answers</a:t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Likert Score</a:t>
                      </a:r>
                      <a:r>
                        <a:rPr b="1" lang="en" sz="21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avg.</a:t>
                      </a: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(out of 5)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D95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Frequency of using the app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Often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Smooth running on device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Strongly Agree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Accurate Disease Detection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Strongly Agree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Reduce Economic Loss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Agree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4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Important Information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Agree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80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Learnt more about the Diseases 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Agree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1333" name="Google Shape;1333;p74"/>
          <p:cNvGrpSpPr/>
          <p:nvPr/>
        </p:nvGrpSpPr>
        <p:grpSpPr>
          <a:xfrm flipH="1">
            <a:off x="6022733" y="1416563"/>
            <a:ext cx="1439836" cy="210317"/>
            <a:chOff x="738590" y="1869440"/>
            <a:chExt cx="813559" cy="120168"/>
          </a:xfrm>
        </p:grpSpPr>
        <p:sp>
          <p:nvSpPr>
            <p:cNvPr id="1334" name="Google Shape;1334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8" name="Google Shape;1338;p74"/>
          <p:cNvGrpSpPr/>
          <p:nvPr/>
        </p:nvGrpSpPr>
        <p:grpSpPr>
          <a:xfrm flipH="1">
            <a:off x="5992936" y="2523131"/>
            <a:ext cx="1439836" cy="210317"/>
            <a:chOff x="738590" y="1869440"/>
            <a:chExt cx="813559" cy="120168"/>
          </a:xfrm>
        </p:grpSpPr>
        <p:sp>
          <p:nvSpPr>
            <p:cNvPr id="1339" name="Google Shape;1339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>
              <a:off x="91042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2" y="647"/>
                  </a:lnTo>
                  <a:lnTo>
                    <a:pt x="1" y="750"/>
                  </a:lnTo>
                  <a:lnTo>
                    <a:pt x="517" y="1252"/>
                  </a:lnTo>
                  <a:lnTo>
                    <a:pt x="393" y="196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4" name="Google Shape;1344;p74"/>
          <p:cNvGrpSpPr/>
          <p:nvPr/>
        </p:nvGrpSpPr>
        <p:grpSpPr>
          <a:xfrm flipH="1">
            <a:off x="5982290" y="3458765"/>
            <a:ext cx="1439836" cy="210317"/>
            <a:chOff x="738590" y="1869440"/>
            <a:chExt cx="813559" cy="120168"/>
          </a:xfrm>
        </p:grpSpPr>
        <p:sp>
          <p:nvSpPr>
            <p:cNvPr id="1345" name="Google Shape;1345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9" name="Google Shape;1349;p74"/>
          <p:cNvGrpSpPr/>
          <p:nvPr/>
        </p:nvGrpSpPr>
        <p:grpSpPr>
          <a:xfrm flipH="1">
            <a:off x="6035225" y="1911904"/>
            <a:ext cx="1439836" cy="210317"/>
            <a:chOff x="738590" y="1869440"/>
            <a:chExt cx="813559" cy="120168"/>
          </a:xfrm>
        </p:grpSpPr>
        <p:sp>
          <p:nvSpPr>
            <p:cNvPr id="1350" name="Google Shape;1350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4"/>
            <p:cNvSpPr/>
            <p:nvPr/>
          </p:nvSpPr>
          <p:spPr>
            <a:xfrm>
              <a:off x="91042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2" y="647"/>
                  </a:lnTo>
                  <a:lnTo>
                    <a:pt x="1" y="750"/>
                  </a:lnTo>
                  <a:lnTo>
                    <a:pt x="517" y="1252"/>
                  </a:lnTo>
                  <a:lnTo>
                    <a:pt x="393" y="196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5" name="Google Shape;1355;p74"/>
          <p:cNvGrpSpPr/>
          <p:nvPr/>
        </p:nvGrpSpPr>
        <p:grpSpPr>
          <a:xfrm flipH="1">
            <a:off x="7983995" y="349285"/>
            <a:ext cx="889801" cy="484651"/>
            <a:chOff x="738590" y="2103144"/>
            <a:chExt cx="889801" cy="484651"/>
          </a:xfrm>
        </p:grpSpPr>
        <p:sp>
          <p:nvSpPr>
            <p:cNvPr id="1356" name="Google Shape;1356;p74"/>
            <p:cNvSpPr/>
            <p:nvPr/>
          </p:nvSpPr>
          <p:spPr>
            <a:xfrm>
              <a:off x="738590" y="2103144"/>
              <a:ext cx="741065" cy="484651"/>
            </a:xfrm>
            <a:custGeom>
              <a:rect b="b" l="l" r="r" t="t"/>
              <a:pathLst>
                <a:path extrusionOk="0" h="7913" w="12101">
                  <a:moveTo>
                    <a:pt x="0" y="0"/>
                  </a:moveTo>
                  <a:lnTo>
                    <a:pt x="0" y="2"/>
                  </a:lnTo>
                  <a:lnTo>
                    <a:pt x="0" y="7912"/>
                  </a:lnTo>
                  <a:lnTo>
                    <a:pt x="12100" y="7912"/>
                  </a:lnTo>
                  <a:lnTo>
                    <a:pt x="12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4"/>
            <p:cNvSpPr/>
            <p:nvPr/>
          </p:nvSpPr>
          <p:spPr>
            <a:xfrm>
              <a:off x="1479578" y="2103144"/>
              <a:ext cx="148813" cy="143074"/>
            </a:xfrm>
            <a:custGeom>
              <a:rect b="b" l="l" r="r" t="t"/>
              <a:pathLst>
                <a:path extrusionOk="0" h="2336" w="2430">
                  <a:moveTo>
                    <a:pt x="0" y="0"/>
                  </a:moveTo>
                  <a:lnTo>
                    <a:pt x="0" y="2335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>
              <a:off x="826958" y="2187047"/>
              <a:ext cx="564265" cy="9187"/>
            </a:xfrm>
            <a:custGeom>
              <a:rect b="b" l="l" r="r" t="t"/>
              <a:pathLst>
                <a:path extrusionOk="0" h="150" w="9214">
                  <a:moveTo>
                    <a:pt x="1" y="0"/>
                  </a:moveTo>
                  <a:lnTo>
                    <a:pt x="1" y="149"/>
                  </a:lnTo>
                  <a:lnTo>
                    <a:pt x="9214" y="14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4"/>
            <p:cNvSpPr/>
            <p:nvPr/>
          </p:nvSpPr>
          <p:spPr>
            <a:xfrm>
              <a:off x="826958" y="2236715"/>
              <a:ext cx="280785" cy="9187"/>
            </a:xfrm>
            <a:custGeom>
              <a:rect b="b" l="l" r="r" t="t"/>
              <a:pathLst>
                <a:path extrusionOk="0" h="150" w="4585">
                  <a:moveTo>
                    <a:pt x="1" y="0"/>
                  </a:moveTo>
                  <a:lnTo>
                    <a:pt x="1" y="149"/>
                  </a:lnTo>
                  <a:lnTo>
                    <a:pt x="4585" y="149"/>
                  </a:lnTo>
                  <a:lnTo>
                    <a:pt x="4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4"/>
            <p:cNvSpPr/>
            <p:nvPr/>
          </p:nvSpPr>
          <p:spPr>
            <a:xfrm>
              <a:off x="826958" y="2336113"/>
              <a:ext cx="452012" cy="9310"/>
            </a:xfrm>
            <a:custGeom>
              <a:rect b="b" l="l" r="r" t="t"/>
              <a:pathLst>
                <a:path extrusionOk="0" h="152" w="7381">
                  <a:moveTo>
                    <a:pt x="1" y="1"/>
                  </a:moveTo>
                  <a:lnTo>
                    <a:pt x="1" y="151"/>
                  </a:lnTo>
                  <a:lnTo>
                    <a:pt x="7381" y="151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4"/>
            <p:cNvSpPr/>
            <p:nvPr/>
          </p:nvSpPr>
          <p:spPr>
            <a:xfrm>
              <a:off x="826958" y="2385781"/>
              <a:ext cx="564265" cy="9187"/>
            </a:xfrm>
            <a:custGeom>
              <a:rect b="b" l="l" r="r" t="t"/>
              <a:pathLst>
                <a:path extrusionOk="0" h="150" w="9214">
                  <a:moveTo>
                    <a:pt x="1" y="1"/>
                  </a:moveTo>
                  <a:lnTo>
                    <a:pt x="1" y="150"/>
                  </a:lnTo>
                  <a:lnTo>
                    <a:pt x="9214" y="150"/>
                  </a:lnTo>
                  <a:lnTo>
                    <a:pt x="9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4"/>
            <p:cNvSpPr/>
            <p:nvPr/>
          </p:nvSpPr>
          <p:spPr>
            <a:xfrm>
              <a:off x="826958" y="2435572"/>
              <a:ext cx="564265" cy="9187"/>
            </a:xfrm>
            <a:custGeom>
              <a:rect b="b" l="l" r="r" t="t"/>
              <a:pathLst>
                <a:path extrusionOk="0" h="150" w="9214">
                  <a:moveTo>
                    <a:pt x="1" y="0"/>
                  </a:moveTo>
                  <a:lnTo>
                    <a:pt x="1" y="149"/>
                  </a:lnTo>
                  <a:lnTo>
                    <a:pt x="9214" y="14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>
              <a:off x="826958" y="2485179"/>
              <a:ext cx="185986" cy="9310"/>
            </a:xfrm>
            <a:custGeom>
              <a:rect b="b" l="l" r="r" t="t"/>
              <a:pathLst>
                <a:path extrusionOk="0" h="152" w="3037">
                  <a:moveTo>
                    <a:pt x="1" y="1"/>
                  </a:moveTo>
                  <a:lnTo>
                    <a:pt x="1" y="152"/>
                  </a:lnTo>
                  <a:lnTo>
                    <a:pt x="3037" y="15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4" name="Google Shape;1364;p74"/>
          <p:cNvGrpSpPr/>
          <p:nvPr/>
        </p:nvGrpSpPr>
        <p:grpSpPr>
          <a:xfrm flipH="1">
            <a:off x="8044903" y="188237"/>
            <a:ext cx="813559" cy="120168"/>
            <a:chOff x="738590" y="1869440"/>
            <a:chExt cx="813559" cy="120168"/>
          </a:xfrm>
        </p:grpSpPr>
        <p:sp>
          <p:nvSpPr>
            <p:cNvPr id="1365" name="Google Shape;1365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4"/>
            <p:cNvSpPr/>
            <p:nvPr/>
          </p:nvSpPr>
          <p:spPr>
            <a:xfrm>
              <a:off x="91042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2" y="647"/>
                  </a:lnTo>
                  <a:lnTo>
                    <a:pt x="1" y="750"/>
                  </a:lnTo>
                  <a:lnTo>
                    <a:pt x="517" y="1252"/>
                  </a:lnTo>
                  <a:lnTo>
                    <a:pt x="393" y="196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70" name="Google Shape;1370;p74"/>
          <p:cNvGraphicFramePr/>
          <p:nvPr/>
        </p:nvGraphicFramePr>
        <p:xfrm>
          <a:off x="455857" y="43845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{C08AF60F-9FC5-48F4-B8D2-D57F9ADCBE10}</a:tableStyleId>
              </a:tblPr>
              <a:tblGrid>
                <a:gridCol w="2722125"/>
                <a:gridCol w="2722125"/>
                <a:gridCol w="2722125"/>
              </a:tblGrid>
              <a:tr h="56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Recommend others 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Very Likely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1371" name="Google Shape;1371;p74"/>
          <p:cNvGrpSpPr/>
          <p:nvPr/>
        </p:nvGrpSpPr>
        <p:grpSpPr>
          <a:xfrm flipH="1">
            <a:off x="5981007" y="4512830"/>
            <a:ext cx="1439836" cy="210317"/>
            <a:chOff x="738590" y="1869440"/>
            <a:chExt cx="813559" cy="120168"/>
          </a:xfrm>
        </p:grpSpPr>
        <p:sp>
          <p:nvSpPr>
            <p:cNvPr id="1372" name="Google Shape;1372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>
              <a:off x="91042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2" y="647"/>
                  </a:lnTo>
                  <a:lnTo>
                    <a:pt x="1" y="750"/>
                  </a:lnTo>
                  <a:lnTo>
                    <a:pt x="517" y="1252"/>
                  </a:lnTo>
                  <a:lnTo>
                    <a:pt x="393" y="196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7" name="Google Shape;1377;p74"/>
          <p:cNvSpPr/>
          <p:nvPr/>
        </p:nvSpPr>
        <p:spPr>
          <a:xfrm flipH="1">
            <a:off x="6886536" y="3454568"/>
            <a:ext cx="223593" cy="210317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5" y="1962"/>
                </a:lnTo>
                <a:lnTo>
                  <a:pt x="1032" y="1626"/>
                </a:lnTo>
                <a:lnTo>
                  <a:pt x="1668" y="1962"/>
                </a:lnTo>
                <a:lnTo>
                  <a:pt x="1668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74"/>
          <p:cNvSpPr/>
          <p:nvPr/>
        </p:nvSpPr>
        <p:spPr>
          <a:xfrm flipH="1">
            <a:off x="6941731" y="1426700"/>
            <a:ext cx="223593" cy="210317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5" y="1962"/>
                </a:lnTo>
                <a:lnTo>
                  <a:pt x="1032" y="1626"/>
                </a:lnTo>
                <a:lnTo>
                  <a:pt x="1668" y="1962"/>
                </a:lnTo>
                <a:lnTo>
                  <a:pt x="1668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9" name="Google Shape;1379;p74"/>
          <p:cNvGrpSpPr/>
          <p:nvPr/>
        </p:nvGrpSpPr>
        <p:grpSpPr>
          <a:xfrm flipH="1">
            <a:off x="5982289" y="3134378"/>
            <a:ext cx="1439837" cy="210318"/>
            <a:chOff x="738590" y="1869440"/>
            <a:chExt cx="813559" cy="120168"/>
          </a:xfrm>
        </p:grpSpPr>
        <p:sp>
          <p:nvSpPr>
            <p:cNvPr id="1380" name="Google Shape;1380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4" name="Google Shape;1384;p74"/>
          <p:cNvSpPr/>
          <p:nvPr/>
        </p:nvSpPr>
        <p:spPr>
          <a:xfrm flipH="1">
            <a:off x="6886532" y="3134376"/>
            <a:ext cx="223593" cy="210317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5" y="1962"/>
                </a:lnTo>
                <a:lnTo>
                  <a:pt x="1032" y="1626"/>
                </a:lnTo>
                <a:lnTo>
                  <a:pt x="1668" y="1962"/>
                </a:lnTo>
                <a:lnTo>
                  <a:pt x="1668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5" name="Google Shape;1385;p74"/>
          <p:cNvGrpSpPr/>
          <p:nvPr/>
        </p:nvGrpSpPr>
        <p:grpSpPr>
          <a:xfrm flipH="1">
            <a:off x="6019573" y="3989088"/>
            <a:ext cx="1439836" cy="210317"/>
            <a:chOff x="738590" y="1869440"/>
            <a:chExt cx="813559" cy="120168"/>
          </a:xfrm>
        </p:grpSpPr>
        <p:sp>
          <p:nvSpPr>
            <p:cNvPr id="1386" name="Google Shape;1386;p74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4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4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4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0" name="Google Shape;1390;p74"/>
          <p:cNvSpPr/>
          <p:nvPr/>
        </p:nvSpPr>
        <p:spPr>
          <a:xfrm flipH="1">
            <a:off x="6926327" y="3987245"/>
            <a:ext cx="223593" cy="210317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5" y="1962"/>
                </a:lnTo>
                <a:lnTo>
                  <a:pt x="1032" y="1626"/>
                </a:lnTo>
                <a:lnTo>
                  <a:pt x="1668" y="1962"/>
                </a:lnTo>
                <a:lnTo>
                  <a:pt x="1668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74"/>
          <p:cNvSpPr txBox="1"/>
          <p:nvPr/>
        </p:nvSpPr>
        <p:spPr>
          <a:xfrm>
            <a:off x="7533453" y="1383220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(3.90)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74"/>
          <p:cNvSpPr txBox="1"/>
          <p:nvPr/>
        </p:nvSpPr>
        <p:spPr>
          <a:xfrm>
            <a:off x="7546865" y="1878563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(4.72)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74"/>
          <p:cNvSpPr txBox="1"/>
          <p:nvPr/>
        </p:nvSpPr>
        <p:spPr>
          <a:xfrm>
            <a:off x="7533453" y="2489790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(4.63)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74"/>
          <p:cNvSpPr txBox="1"/>
          <p:nvPr/>
        </p:nvSpPr>
        <p:spPr>
          <a:xfrm>
            <a:off x="7546021" y="2971799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(4.45)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74"/>
          <p:cNvSpPr txBox="1"/>
          <p:nvPr/>
        </p:nvSpPr>
        <p:spPr>
          <a:xfrm>
            <a:off x="7493157" y="3425423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(4.45)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74"/>
          <p:cNvSpPr txBox="1"/>
          <p:nvPr/>
        </p:nvSpPr>
        <p:spPr>
          <a:xfrm>
            <a:off x="7522506" y="3965552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(4.18)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74"/>
          <p:cNvSpPr txBox="1"/>
          <p:nvPr/>
        </p:nvSpPr>
        <p:spPr>
          <a:xfrm>
            <a:off x="7533453" y="4481231"/>
            <a:ext cx="7873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(4.72)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74"/>
          <p:cNvSpPr txBox="1"/>
          <p:nvPr/>
        </p:nvSpPr>
        <p:spPr>
          <a:xfrm>
            <a:off x="84238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38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idx="18" type="title"/>
          </p:nvPr>
        </p:nvSpPr>
        <p:spPr>
          <a:xfrm>
            <a:off x="1753250" y="195550"/>
            <a:ext cx="7740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Research Objective</a:t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321" name="Google Shape;321;p39"/>
          <p:cNvSpPr txBox="1"/>
          <p:nvPr>
            <p:ph idx="18" type="title"/>
          </p:nvPr>
        </p:nvSpPr>
        <p:spPr>
          <a:xfrm>
            <a:off x="130400" y="1166325"/>
            <a:ext cx="88833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Detecting common external diseases with real-time solution.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Conducting a survey on cattle farmers to identify common diseases.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Building a deep learning model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 for disease detection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Developing a mobile application to incorporate the model.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Installing the App into cattle farmer’s phone.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Conducting a feedback survey.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b="0" sz="1800">
              <a:highlight>
                <a:schemeClr val="dk1"/>
              </a:highlight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8338107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5"/>
          <p:cNvSpPr txBox="1"/>
          <p:nvPr>
            <p:ph type="title"/>
          </p:nvPr>
        </p:nvSpPr>
        <p:spPr>
          <a:xfrm>
            <a:off x="589425" y="65775"/>
            <a:ext cx="77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>
                <a:solidFill>
                  <a:schemeClr val="accent6"/>
                </a:solidFill>
              </a:rPr>
              <a:t>Rating of the Features</a:t>
            </a:r>
            <a:endParaRPr sz="3200">
              <a:solidFill>
                <a:schemeClr val="accent6"/>
              </a:solidFill>
            </a:endParaRPr>
          </a:p>
        </p:txBody>
      </p:sp>
      <p:grpSp>
        <p:nvGrpSpPr>
          <p:cNvPr id="1404" name="Google Shape;1404;p75"/>
          <p:cNvGrpSpPr/>
          <p:nvPr/>
        </p:nvGrpSpPr>
        <p:grpSpPr>
          <a:xfrm flipH="1">
            <a:off x="8011784" y="308405"/>
            <a:ext cx="813559" cy="120168"/>
            <a:chOff x="738590" y="1869440"/>
            <a:chExt cx="813559" cy="120168"/>
          </a:xfrm>
        </p:grpSpPr>
        <p:sp>
          <p:nvSpPr>
            <p:cNvPr id="1405" name="Google Shape;1405;p75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5"/>
            <p:cNvSpPr/>
            <p:nvPr/>
          </p:nvSpPr>
          <p:spPr>
            <a:xfrm>
              <a:off x="91042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2" y="647"/>
                  </a:lnTo>
                  <a:lnTo>
                    <a:pt x="1" y="750"/>
                  </a:lnTo>
                  <a:lnTo>
                    <a:pt x="517" y="1252"/>
                  </a:lnTo>
                  <a:lnTo>
                    <a:pt x="393" y="196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5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5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5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0" name="Google Shape;141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540" y="806625"/>
            <a:ext cx="2016977" cy="413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75"/>
          <p:cNvSpPr txBox="1"/>
          <p:nvPr/>
        </p:nvSpPr>
        <p:spPr>
          <a:xfrm>
            <a:off x="225763" y="742054"/>
            <a:ext cx="21558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hivo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Disease Detection </a:t>
            </a:r>
            <a:endParaRPr b="1" i="0" sz="2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12" name="Google Shape;1412;p75"/>
          <p:cNvSpPr txBox="1"/>
          <p:nvPr/>
        </p:nvSpPr>
        <p:spPr>
          <a:xfrm>
            <a:off x="274083" y="1065346"/>
            <a:ext cx="22623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4.63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(Very 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3" name="Google Shape;1413;p75"/>
          <p:cNvCxnSpPr>
            <a:endCxn id="1414" idx="2"/>
          </p:cNvCxnSpPr>
          <p:nvPr/>
        </p:nvCxnSpPr>
        <p:spPr>
          <a:xfrm>
            <a:off x="2092414" y="947003"/>
            <a:ext cx="1572300" cy="86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5" name="Google Shape;1415;p75"/>
          <p:cNvCxnSpPr>
            <a:stCxn id="1416" idx="3"/>
            <a:endCxn id="1417" idx="2"/>
          </p:cNvCxnSpPr>
          <p:nvPr/>
        </p:nvCxnSpPr>
        <p:spPr>
          <a:xfrm flipH="1" rot="10800000">
            <a:off x="1680469" y="2539251"/>
            <a:ext cx="2006100" cy="654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8" name="Google Shape;1418;p75"/>
          <p:cNvCxnSpPr>
            <a:stCxn id="1419" idx="3"/>
            <a:endCxn id="1420" idx="2"/>
          </p:cNvCxnSpPr>
          <p:nvPr/>
        </p:nvCxnSpPr>
        <p:spPr>
          <a:xfrm flipH="1" rot="10800000">
            <a:off x="2186450" y="3268625"/>
            <a:ext cx="1478400" cy="6141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4" name="Google Shape;1414;p75"/>
          <p:cNvSpPr/>
          <p:nvPr/>
        </p:nvSpPr>
        <p:spPr>
          <a:xfrm>
            <a:off x="3664714" y="1749653"/>
            <a:ext cx="160500" cy="1203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5"/>
          <p:cNvSpPr/>
          <p:nvPr/>
        </p:nvSpPr>
        <p:spPr>
          <a:xfrm>
            <a:off x="3686671" y="2478965"/>
            <a:ext cx="160500" cy="1203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75"/>
          <p:cNvSpPr/>
          <p:nvPr/>
        </p:nvSpPr>
        <p:spPr>
          <a:xfrm>
            <a:off x="3664725" y="3208350"/>
            <a:ext cx="160500" cy="1203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75"/>
          <p:cNvSpPr/>
          <p:nvPr/>
        </p:nvSpPr>
        <p:spPr>
          <a:xfrm>
            <a:off x="7892101" y="3936146"/>
            <a:ext cx="117520" cy="43593"/>
          </a:xfrm>
          <a:custGeom>
            <a:rect b="b" l="l" r="r" t="t"/>
            <a:pathLst>
              <a:path extrusionOk="0" h="949" w="1919">
                <a:moveTo>
                  <a:pt x="539" y="153"/>
                </a:moveTo>
                <a:cubicBezTo>
                  <a:pt x="654" y="153"/>
                  <a:pt x="771" y="176"/>
                  <a:pt x="833" y="198"/>
                </a:cubicBezTo>
                <a:cubicBezTo>
                  <a:pt x="950" y="248"/>
                  <a:pt x="1065" y="305"/>
                  <a:pt x="1176" y="368"/>
                </a:cubicBezTo>
                <a:cubicBezTo>
                  <a:pt x="1403" y="503"/>
                  <a:pt x="1622" y="651"/>
                  <a:pt x="1833" y="809"/>
                </a:cubicBezTo>
                <a:cubicBezTo>
                  <a:pt x="1763" y="805"/>
                  <a:pt x="1692" y="804"/>
                  <a:pt x="1622" y="804"/>
                </a:cubicBezTo>
                <a:cubicBezTo>
                  <a:pt x="1480" y="804"/>
                  <a:pt x="1339" y="809"/>
                  <a:pt x="1197" y="809"/>
                </a:cubicBezTo>
                <a:cubicBezTo>
                  <a:pt x="948" y="800"/>
                  <a:pt x="434" y="802"/>
                  <a:pt x="287" y="543"/>
                </a:cubicBezTo>
                <a:cubicBezTo>
                  <a:pt x="108" y="233"/>
                  <a:pt x="320" y="153"/>
                  <a:pt x="539" y="153"/>
                </a:cubicBezTo>
                <a:close/>
                <a:moveTo>
                  <a:pt x="532" y="0"/>
                </a:moveTo>
                <a:cubicBezTo>
                  <a:pt x="335" y="0"/>
                  <a:pt x="142" y="77"/>
                  <a:pt x="84" y="293"/>
                </a:cubicBezTo>
                <a:cubicBezTo>
                  <a:pt x="0" y="611"/>
                  <a:pt x="299" y="793"/>
                  <a:pt x="545" y="867"/>
                </a:cubicBezTo>
                <a:cubicBezTo>
                  <a:pt x="757" y="932"/>
                  <a:pt x="979" y="948"/>
                  <a:pt x="1202" y="948"/>
                </a:cubicBezTo>
                <a:cubicBezTo>
                  <a:pt x="1422" y="948"/>
                  <a:pt x="1644" y="932"/>
                  <a:pt x="1859" y="930"/>
                </a:cubicBezTo>
                <a:cubicBezTo>
                  <a:pt x="1893" y="927"/>
                  <a:pt x="1919" y="894"/>
                  <a:pt x="1913" y="860"/>
                </a:cubicBezTo>
                <a:cubicBezTo>
                  <a:pt x="1913" y="855"/>
                  <a:pt x="1912" y="850"/>
                  <a:pt x="1910" y="845"/>
                </a:cubicBezTo>
                <a:cubicBezTo>
                  <a:pt x="1915" y="839"/>
                  <a:pt x="1917" y="833"/>
                  <a:pt x="1913" y="827"/>
                </a:cubicBezTo>
                <a:cubicBezTo>
                  <a:pt x="1912" y="826"/>
                  <a:pt x="1912" y="824"/>
                  <a:pt x="1910" y="824"/>
                </a:cubicBezTo>
                <a:cubicBezTo>
                  <a:pt x="1615" y="471"/>
                  <a:pt x="1233" y="203"/>
                  <a:pt x="801" y="46"/>
                </a:cubicBezTo>
                <a:cubicBezTo>
                  <a:pt x="719" y="18"/>
                  <a:pt x="625" y="0"/>
                  <a:pt x="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75"/>
          <p:cNvSpPr/>
          <p:nvPr/>
        </p:nvSpPr>
        <p:spPr>
          <a:xfrm>
            <a:off x="7738943" y="3882681"/>
            <a:ext cx="291074" cy="33625"/>
          </a:xfrm>
          <a:custGeom>
            <a:rect b="b" l="l" r="r" t="t"/>
            <a:pathLst>
              <a:path extrusionOk="0" h="732" w="4753">
                <a:moveTo>
                  <a:pt x="18" y="1"/>
                </a:moveTo>
                <a:cubicBezTo>
                  <a:pt x="15" y="1"/>
                  <a:pt x="12" y="1"/>
                  <a:pt x="9" y="1"/>
                </a:cubicBezTo>
                <a:cubicBezTo>
                  <a:pt x="5" y="1"/>
                  <a:pt x="0" y="4"/>
                  <a:pt x="0" y="10"/>
                </a:cubicBezTo>
                <a:cubicBezTo>
                  <a:pt x="0" y="13"/>
                  <a:pt x="5" y="16"/>
                  <a:pt x="9" y="16"/>
                </a:cubicBezTo>
                <a:cubicBezTo>
                  <a:pt x="369" y="133"/>
                  <a:pt x="2962" y="498"/>
                  <a:pt x="3358" y="555"/>
                </a:cubicBezTo>
                <a:cubicBezTo>
                  <a:pt x="4164" y="668"/>
                  <a:pt x="3934" y="627"/>
                  <a:pt x="4742" y="731"/>
                </a:cubicBezTo>
                <a:cubicBezTo>
                  <a:pt x="4749" y="730"/>
                  <a:pt x="4752" y="723"/>
                  <a:pt x="4750" y="716"/>
                </a:cubicBezTo>
                <a:cubicBezTo>
                  <a:pt x="4750" y="712"/>
                  <a:pt x="4747" y="709"/>
                  <a:pt x="4744" y="707"/>
                </a:cubicBezTo>
                <a:cubicBezTo>
                  <a:pt x="3940" y="572"/>
                  <a:pt x="4173" y="598"/>
                  <a:pt x="3369" y="469"/>
                </a:cubicBezTo>
                <a:cubicBezTo>
                  <a:pt x="2978" y="406"/>
                  <a:pt x="430" y="1"/>
                  <a:pt x="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75"/>
          <p:cNvSpPr/>
          <p:nvPr/>
        </p:nvSpPr>
        <p:spPr>
          <a:xfrm>
            <a:off x="7978080" y="2292318"/>
            <a:ext cx="31661" cy="10840"/>
          </a:xfrm>
          <a:custGeom>
            <a:rect b="b" l="l" r="r" t="t"/>
            <a:pathLst>
              <a:path extrusionOk="0" h="236" w="517">
                <a:moveTo>
                  <a:pt x="161" y="0"/>
                </a:moveTo>
                <a:lnTo>
                  <a:pt x="137" y="36"/>
                </a:lnTo>
                <a:cubicBezTo>
                  <a:pt x="89" y="98"/>
                  <a:pt x="45" y="168"/>
                  <a:pt x="0" y="235"/>
                </a:cubicBezTo>
                <a:lnTo>
                  <a:pt x="516" y="235"/>
                </a:lnTo>
                <a:lnTo>
                  <a:pt x="4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75"/>
          <p:cNvSpPr/>
          <p:nvPr/>
        </p:nvSpPr>
        <p:spPr>
          <a:xfrm>
            <a:off x="7962097" y="2317259"/>
            <a:ext cx="54014" cy="4640"/>
          </a:xfrm>
          <a:custGeom>
            <a:rect b="b" l="l" r="r" t="t"/>
            <a:pathLst>
              <a:path extrusionOk="0" h="101" w="882">
                <a:moveTo>
                  <a:pt x="66" y="1"/>
                </a:moveTo>
                <a:cubicBezTo>
                  <a:pt x="44" y="33"/>
                  <a:pt x="21" y="66"/>
                  <a:pt x="1" y="100"/>
                </a:cubicBezTo>
                <a:lnTo>
                  <a:pt x="882" y="100"/>
                </a:lnTo>
                <a:lnTo>
                  <a:pt x="8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75"/>
          <p:cNvSpPr/>
          <p:nvPr/>
        </p:nvSpPr>
        <p:spPr>
          <a:xfrm>
            <a:off x="7942133" y="2335403"/>
            <a:ext cx="82490" cy="10795"/>
          </a:xfrm>
          <a:custGeom>
            <a:rect b="b" l="l" r="r" t="t"/>
            <a:pathLst>
              <a:path extrusionOk="0" h="235" w="1347">
                <a:moveTo>
                  <a:pt x="136" y="0"/>
                </a:moveTo>
                <a:cubicBezTo>
                  <a:pt x="94" y="77"/>
                  <a:pt x="47" y="154"/>
                  <a:pt x="1" y="235"/>
                </a:cubicBezTo>
                <a:lnTo>
                  <a:pt x="1347" y="235"/>
                </a:lnTo>
                <a:lnTo>
                  <a:pt x="12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75"/>
          <p:cNvSpPr/>
          <p:nvPr/>
        </p:nvSpPr>
        <p:spPr>
          <a:xfrm>
            <a:off x="7927987" y="2360022"/>
            <a:ext cx="102944" cy="4640"/>
          </a:xfrm>
          <a:custGeom>
            <a:rect b="b" l="l" r="r" t="t"/>
            <a:pathLst>
              <a:path extrusionOk="0" h="101" w="1681">
                <a:moveTo>
                  <a:pt x="57" y="1"/>
                </a:moveTo>
                <a:cubicBezTo>
                  <a:pt x="45" y="23"/>
                  <a:pt x="31" y="47"/>
                  <a:pt x="18" y="69"/>
                </a:cubicBezTo>
                <a:lnTo>
                  <a:pt x="1" y="100"/>
                </a:lnTo>
                <a:lnTo>
                  <a:pt x="1681" y="100"/>
                </a:lnTo>
                <a:lnTo>
                  <a:pt x="16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7" name="Google Shape;1427;p75"/>
          <p:cNvCxnSpPr>
            <a:stCxn id="1428" idx="1"/>
            <a:endCxn id="1429" idx="6"/>
          </p:cNvCxnSpPr>
          <p:nvPr/>
        </p:nvCxnSpPr>
        <p:spPr>
          <a:xfrm flipH="1">
            <a:off x="5460384" y="1099703"/>
            <a:ext cx="1494600" cy="1090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0" name="Google Shape;1430;p75"/>
          <p:cNvCxnSpPr>
            <a:endCxn id="1431" idx="6"/>
          </p:cNvCxnSpPr>
          <p:nvPr/>
        </p:nvCxnSpPr>
        <p:spPr>
          <a:xfrm flipH="1">
            <a:off x="5460271" y="2312498"/>
            <a:ext cx="1480200" cy="615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2" name="Google Shape;1432;p75"/>
          <p:cNvCxnSpPr>
            <a:stCxn id="1433" idx="1"/>
            <a:endCxn id="1434" idx="6"/>
          </p:cNvCxnSpPr>
          <p:nvPr/>
        </p:nvCxnSpPr>
        <p:spPr>
          <a:xfrm flipH="1">
            <a:off x="5326875" y="3150400"/>
            <a:ext cx="2019300" cy="515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9" name="Google Shape;1429;p75"/>
          <p:cNvSpPr/>
          <p:nvPr/>
        </p:nvSpPr>
        <p:spPr>
          <a:xfrm>
            <a:off x="5299778" y="2129755"/>
            <a:ext cx="160500" cy="1203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75"/>
          <p:cNvSpPr/>
          <p:nvPr/>
        </p:nvSpPr>
        <p:spPr>
          <a:xfrm>
            <a:off x="5299771" y="2867610"/>
            <a:ext cx="160500" cy="120375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75"/>
          <p:cNvSpPr/>
          <p:nvPr/>
        </p:nvSpPr>
        <p:spPr>
          <a:xfrm>
            <a:off x="5166433" y="3605528"/>
            <a:ext cx="160500" cy="120375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75"/>
          <p:cNvSpPr/>
          <p:nvPr/>
        </p:nvSpPr>
        <p:spPr>
          <a:xfrm>
            <a:off x="421169" y="1347231"/>
            <a:ext cx="22624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Instant Feedback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75"/>
          <p:cNvSpPr txBox="1"/>
          <p:nvPr/>
        </p:nvSpPr>
        <p:spPr>
          <a:xfrm>
            <a:off x="421168" y="1508630"/>
            <a:ext cx="2262407" cy="241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4.09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(Good)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75"/>
          <p:cNvSpPr txBox="1"/>
          <p:nvPr/>
        </p:nvSpPr>
        <p:spPr>
          <a:xfrm>
            <a:off x="6954984" y="812305"/>
            <a:ext cx="2046192" cy="5747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General  Disease Details</a:t>
            </a:r>
            <a:endParaRPr b="1" i="0" sz="2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7" name="Google Shape;1437;p75"/>
          <p:cNvSpPr txBox="1"/>
          <p:nvPr/>
        </p:nvSpPr>
        <p:spPr>
          <a:xfrm>
            <a:off x="6878417" y="1266590"/>
            <a:ext cx="2262407" cy="241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4.63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(Very 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75"/>
          <p:cNvSpPr txBox="1"/>
          <p:nvPr/>
        </p:nvSpPr>
        <p:spPr>
          <a:xfrm>
            <a:off x="140146" y="2341692"/>
            <a:ext cx="1540323" cy="52591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hivo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Vaccination Information </a:t>
            </a:r>
            <a:endParaRPr b="1" i="0" sz="2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8" name="Google Shape;1438;p75"/>
          <p:cNvSpPr txBox="1"/>
          <p:nvPr/>
        </p:nvSpPr>
        <p:spPr>
          <a:xfrm>
            <a:off x="7294950" y="3978549"/>
            <a:ext cx="1686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Veterinary Information</a:t>
            </a:r>
            <a:endParaRPr b="1" i="0" sz="2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19" name="Google Shape;1419;p75"/>
          <p:cNvSpPr txBox="1"/>
          <p:nvPr/>
        </p:nvSpPr>
        <p:spPr>
          <a:xfrm>
            <a:off x="140150" y="3605525"/>
            <a:ext cx="2046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Cattle Grooming Guidelines</a:t>
            </a:r>
            <a:r>
              <a:rPr b="1" i="0" lang="en" sz="20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b="1" i="0" sz="20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9" name="Google Shape;1439;p75"/>
          <p:cNvSpPr txBox="1"/>
          <p:nvPr/>
        </p:nvSpPr>
        <p:spPr>
          <a:xfrm>
            <a:off x="140146" y="2753075"/>
            <a:ext cx="2262407" cy="2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4.54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(Very 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75"/>
          <p:cNvSpPr txBox="1"/>
          <p:nvPr/>
        </p:nvSpPr>
        <p:spPr>
          <a:xfrm>
            <a:off x="200161" y="4039322"/>
            <a:ext cx="2262407" cy="241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4.18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(Good)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75"/>
          <p:cNvSpPr txBox="1"/>
          <p:nvPr/>
        </p:nvSpPr>
        <p:spPr>
          <a:xfrm>
            <a:off x="6955075" y="1956525"/>
            <a:ext cx="2096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hivo"/>
              <a:buNone/>
            </a:pPr>
            <a:r>
              <a:rPr b="1" i="0" lang="en" sz="17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Vaccine Reminder</a:t>
            </a:r>
            <a:endParaRPr b="1" i="0" sz="17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3" name="Google Shape;1433;p75"/>
          <p:cNvSpPr txBox="1"/>
          <p:nvPr/>
        </p:nvSpPr>
        <p:spPr>
          <a:xfrm>
            <a:off x="7346175" y="2918350"/>
            <a:ext cx="1672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Medicine List</a:t>
            </a:r>
            <a:endParaRPr b="1" i="0" sz="18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42" name="Google Shape;1442;p75"/>
          <p:cNvSpPr txBox="1"/>
          <p:nvPr/>
        </p:nvSpPr>
        <p:spPr>
          <a:xfrm>
            <a:off x="6954975" y="2246525"/>
            <a:ext cx="21858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4.81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(Very 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75"/>
          <p:cNvSpPr txBox="1"/>
          <p:nvPr/>
        </p:nvSpPr>
        <p:spPr>
          <a:xfrm>
            <a:off x="7239528" y="3226343"/>
            <a:ext cx="18855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4.45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(Good)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75"/>
          <p:cNvSpPr txBox="1"/>
          <p:nvPr/>
        </p:nvSpPr>
        <p:spPr>
          <a:xfrm>
            <a:off x="6878465" y="4303145"/>
            <a:ext cx="22623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ap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Rating - </a:t>
            </a:r>
            <a:r>
              <a:rPr b="0" i="0" lang="en" sz="1400" u="none" cap="none" strike="noStrike">
                <a:solidFill>
                  <a:srgbClr val="FFFF00"/>
                </a:solidFill>
                <a:latin typeface="Asap"/>
                <a:ea typeface="Asap"/>
                <a:cs typeface="Asap"/>
                <a:sym typeface="Asap"/>
              </a:rPr>
              <a:t>4.54</a:t>
            </a:r>
            <a:r>
              <a:rPr b="0" i="0" lang="en" sz="1400" u="none" cap="none" strike="noStrike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(Very Good)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5" name="Google Shape;1445;p75"/>
          <p:cNvCxnSpPr>
            <a:stCxn id="1438" idx="1"/>
            <a:endCxn id="1446" idx="6"/>
          </p:cNvCxnSpPr>
          <p:nvPr/>
        </p:nvCxnSpPr>
        <p:spPr>
          <a:xfrm rot="10800000">
            <a:off x="5445450" y="4039299"/>
            <a:ext cx="1849500" cy="17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6" name="Google Shape;1446;p75"/>
          <p:cNvSpPr/>
          <p:nvPr/>
        </p:nvSpPr>
        <p:spPr>
          <a:xfrm>
            <a:off x="5284953" y="3979135"/>
            <a:ext cx="160500" cy="120375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75"/>
          <p:cNvSpPr txBox="1"/>
          <p:nvPr/>
        </p:nvSpPr>
        <p:spPr>
          <a:xfrm>
            <a:off x="2455061" y="989591"/>
            <a:ext cx="38504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1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75"/>
          <p:cNvSpPr txBox="1"/>
          <p:nvPr/>
        </p:nvSpPr>
        <p:spPr>
          <a:xfrm>
            <a:off x="6448975" y="627098"/>
            <a:ext cx="38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75"/>
          <p:cNvSpPr txBox="1"/>
          <p:nvPr/>
        </p:nvSpPr>
        <p:spPr>
          <a:xfrm>
            <a:off x="2491125" y="2046809"/>
            <a:ext cx="3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3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75"/>
          <p:cNvSpPr txBox="1"/>
          <p:nvPr/>
        </p:nvSpPr>
        <p:spPr>
          <a:xfrm>
            <a:off x="6301696" y="2398600"/>
            <a:ext cx="3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4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75"/>
          <p:cNvSpPr txBox="1"/>
          <p:nvPr/>
        </p:nvSpPr>
        <p:spPr>
          <a:xfrm>
            <a:off x="2491055" y="3448745"/>
            <a:ext cx="38504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5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75"/>
          <p:cNvSpPr txBox="1"/>
          <p:nvPr/>
        </p:nvSpPr>
        <p:spPr>
          <a:xfrm>
            <a:off x="6449125" y="3221949"/>
            <a:ext cx="3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6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75"/>
          <p:cNvSpPr txBox="1"/>
          <p:nvPr/>
        </p:nvSpPr>
        <p:spPr>
          <a:xfrm>
            <a:off x="6357181" y="4227400"/>
            <a:ext cx="3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7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75"/>
          <p:cNvSpPr txBox="1"/>
          <p:nvPr/>
        </p:nvSpPr>
        <p:spPr>
          <a:xfrm>
            <a:off x="8347650" y="44958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39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6"/>
          <p:cNvSpPr txBox="1"/>
          <p:nvPr>
            <p:ph type="title"/>
          </p:nvPr>
        </p:nvSpPr>
        <p:spPr>
          <a:xfrm>
            <a:off x="1503000" y="214899"/>
            <a:ext cx="6138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i="1" lang="en" sz="38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CattleSavior</a:t>
            </a:r>
            <a:r>
              <a:rPr b="0" lang="en" sz="38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 App Rating</a:t>
            </a:r>
            <a:endParaRPr b="0" sz="3800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460" name="Google Shape;146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900" y="1129575"/>
            <a:ext cx="2114550" cy="28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7748" y="1142999"/>
            <a:ext cx="2042787" cy="233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2" name="Google Shape;1462;p76"/>
          <p:cNvGrpSpPr/>
          <p:nvPr/>
        </p:nvGrpSpPr>
        <p:grpSpPr>
          <a:xfrm flipH="1">
            <a:off x="4386553" y="1600163"/>
            <a:ext cx="2042765" cy="250106"/>
            <a:chOff x="738590" y="1869440"/>
            <a:chExt cx="813559" cy="120168"/>
          </a:xfrm>
        </p:grpSpPr>
        <p:sp>
          <p:nvSpPr>
            <p:cNvPr id="1463" name="Google Shape;1463;p76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6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6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6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7" name="Google Shape;1467;p76"/>
          <p:cNvSpPr/>
          <p:nvPr/>
        </p:nvSpPr>
        <p:spPr>
          <a:xfrm flipH="1">
            <a:off x="5738751" y="1600964"/>
            <a:ext cx="302848" cy="251980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5" y="1962"/>
                </a:lnTo>
                <a:lnTo>
                  <a:pt x="1032" y="1626"/>
                </a:lnTo>
                <a:lnTo>
                  <a:pt x="1668" y="1962"/>
                </a:lnTo>
                <a:lnTo>
                  <a:pt x="1668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p76"/>
          <p:cNvGrpSpPr/>
          <p:nvPr/>
        </p:nvGrpSpPr>
        <p:grpSpPr>
          <a:xfrm flipH="1">
            <a:off x="4386549" y="2057470"/>
            <a:ext cx="2042765" cy="231420"/>
            <a:chOff x="738590" y="1869440"/>
            <a:chExt cx="813559" cy="120168"/>
          </a:xfrm>
        </p:grpSpPr>
        <p:sp>
          <p:nvSpPr>
            <p:cNvPr id="1469" name="Google Shape;1469;p76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6"/>
            <p:cNvSpPr/>
            <p:nvPr/>
          </p:nvSpPr>
          <p:spPr>
            <a:xfrm>
              <a:off x="108220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1032" y="1626"/>
                  </a:lnTo>
                  <a:lnTo>
                    <a:pt x="1668" y="1962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6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6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3" name="Google Shape;1473;p76"/>
          <p:cNvSpPr/>
          <p:nvPr/>
        </p:nvSpPr>
        <p:spPr>
          <a:xfrm flipH="1">
            <a:off x="5756764" y="2057399"/>
            <a:ext cx="302848" cy="231413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4" y="1962"/>
                </a:lnTo>
                <a:lnTo>
                  <a:pt x="1032" y="1626"/>
                </a:lnTo>
                <a:lnTo>
                  <a:pt x="1670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4" name="Google Shape;1474;p76"/>
          <p:cNvGrpSpPr/>
          <p:nvPr/>
        </p:nvGrpSpPr>
        <p:grpSpPr>
          <a:xfrm flipH="1">
            <a:off x="4386545" y="2457508"/>
            <a:ext cx="2042765" cy="244470"/>
            <a:chOff x="738590" y="1869440"/>
            <a:chExt cx="813559" cy="120168"/>
          </a:xfrm>
        </p:grpSpPr>
        <p:sp>
          <p:nvSpPr>
            <p:cNvPr id="1475" name="Google Shape;1475;p76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1254036" y="1869440"/>
              <a:ext cx="126277" cy="120168"/>
            </a:xfrm>
            <a:custGeom>
              <a:rect b="b" l="l" r="r" t="t"/>
              <a:pathLst>
                <a:path extrusionOk="0" h="1962" w="2062">
                  <a:moveTo>
                    <a:pt x="1031" y="0"/>
                  </a:moveTo>
                  <a:lnTo>
                    <a:pt x="714" y="647"/>
                  </a:lnTo>
                  <a:lnTo>
                    <a:pt x="1" y="750"/>
                  </a:lnTo>
                  <a:lnTo>
                    <a:pt x="515" y="1252"/>
                  </a:lnTo>
                  <a:lnTo>
                    <a:pt x="393" y="1962"/>
                  </a:lnTo>
                  <a:lnTo>
                    <a:pt x="1031" y="1626"/>
                  </a:lnTo>
                  <a:lnTo>
                    <a:pt x="1669" y="1962"/>
                  </a:lnTo>
                  <a:lnTo>
                    <a:pt x="1547" y="1252"/>
                  </a:lnTo>
                  <a:lnTo>
                    <a:pt x="2061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8" name="Google Shape;1478;p76"/>
          <p:cNvSpPr/>
          <p:nvPr/>
        </p:nvSpPr>
        <p:spPr>
          <a:xfrm flipH="1">
            <a:off x="5305770" y="2457449"/>
            <a:ext cx="302848" cy="239094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4" y="1962"/>
                </a:lnTo>
                <a:lnTo>
                  <a:pt x="1032" y="1626"/>
                </a:lnTo>
                <a:lnTo>
                  <a:pt x="1670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76"/>
          <p:cNvSpPr/>
          <p:nvPr/>
        </p:nvSpPr>
        <p:spPr>
          <a:xfrm flipH="1">
            <a:off x="5756763" y="2457448"/>
            <a:ext cx="302848" cy="244470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4" y="1962"/>
                </a:lnTo>
                <a:lnTo>
                  <a:pt x="1032" y="1626"/>
                </a:lnTo>
                <a:lnTo>
                  <a:pt x="1670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0" name="Google Shape;1480;p76"/>
          <p:cNvGrpSpPr/>
          <p:nvPr/>
        </p:nvGrpSpPr>
        <p:grpSpPr>
          <a:xfrm flipH="1">
            <a:off x="4386494" y="2827928"/>
            <a:ext cx="2087104" cy="285747"/>
            <a:chOff x="738590" y="1869440"/>
            <a:chExt cx="813559" cy="120168"/>
          </a:xfrm>
        </p:grpSpPr>
        <p:sp>
          <p:nvSpPr>
            <p:cNvPr id="1481" name="Google Shape;1481;p76"/>
            <p:cNvSpPr/>
            <p:nvPr/>
          </p:nvSpPr>
          <p:spPr>
            <a:xfrm>
              <a:off x="738590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2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4" y="1962"/>
                  </a:lnTo>
                  <a:lnTo>
                    <a:pt x="1032" y="1626"/>
                  </a:lnTo>
                  <a:lnTo>
                    <a:pt x="1670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49" y="64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6"/>
            <p:cNvSpPr/>
            <p:nvPr/>
          </p:nvSpPr>
          <p:spPr>
            <a:xfrm>
              <a:off x="1425811" y="1869440"/>
              <a:ext cx="126338" cy="120168"/>
            </a:xfrm>
            <a:custGeom>
              <a:rect b="b" l="l" r="r" t="t"/>
              <a:pathLst>
                <a:path extrusionOk="0" h="1962" w="2063">
                  <a:moveTo>
                    <a:pt x="1031" y="0"/>
                  </a:moveTo>
                  <a:lnTo>
                    <a:pt x="713" y="647"/>
                  </a:lnTo>
                  <a:lnTo>
                    <a:pt x="0" y="750"/>
                  </a:lnTo>
                  <a:lnTo>
                    <a:pt x="516" y="1252"/>
                  </a:lnTo>
                  <a:lnTo>
                    <a:pt x="395" y="1962"/>
                  </a:lnTo>
                  <a:lnTo>
                    <a:pt x="395" y="1962"/>
                  </a:lnTo>
                  <a:lnTo>
                    <a:pt x="1031" y="1626"/>
                  </a:lnTo>
                  <a:lnTo>
                    <a:pt x="1668" y="1962"/>
                  </a:lnTo>
                  <a:lnTo>
                    <a:pt x="1547" y="1252"/>
                  </a:lnTo>
                  <a:lnTo>
                    <a:pt x="2063" y="750"/>
                  </a:lnTo>
                  <a:lnTo>
                    <a:pt x="1350" y="64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p76"/>
          <p:cNvSpPr/>
          <p:nvPr/>
        </p:nvSpPr>
        <p:spPr>
          <a:xfrm flipH="1">
            <a:off x="5305771" y="2827967"/>
            <a:ext cx="302848" cy="285751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4" y="1962"/>
                </a:lnTo>
                <a:lnTo>
                  <a:pt x="1032" y="1626"/>
                </a:lnTo>
                <a:lnTo>
                  <a:pt x="1670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76"/>
          <p:cNvSpPr/>
          <p:nvPr/>
        </p:nvSpPr>
        <p:spPr>
          <a:xfrm flipH="1">
            <a:off x="4891004" y="2827967"/>
            <a:ext cx="302848" cy="285751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4" y="1962"/>
                </a:lnTo>
                <a:lnTo>
                  <a:pt x="1032" y="1626"/>
                </a:lnTo>
                <a:lnTo>
                  <a:pt x="1670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76"/>
          <p:cNvSpPr/>
          <p:nvPr/>
        </p:nvSpPr>
        <p:spPr>
          <a:xfrm flipH="1">
            <a:off x="5756765" y="2827967"/>
            <a:ext cx="302848" cy="285751"/>
          </a:xfrm>
          <a:custGeom>
            <a:rect b="b" l="l" r="r" t="t"/>
            <a:pathLst>
              <a:path extrusionOk="0" h="1962" w="2063">
                <a:moveTo>
                  <a:pt x="1032" y="0"/>
                </a:moveTo>
                <a:lnTo>
                  <a:pt x="713" y="647"/>
                </a:lnTo>
                <a:lnTo>
                  <a:pt x="0" y="750"/>
                </a:lnTo>
                <a:lnTo>
                  <a:pt x="516" y="1252"/>
                </a:lnTo>
                <a:lnTo>
                  <a:pt x="394" y="1962"/>
                </a:lnTo>
                <a:lnTo>
                  <a:pt x="1032" y="1626"/>
                </a:lnTo>
                <a:lnTo>
                  <a:pt x="1670" y="1962"/>
                </a:lnTo>
                <a:lnTo>
                  <a:pt x="1547" y="1252"/>
                </a:lnTo>
                <a:lnTo>
                  <a:pt x="2063" y="750"/>
                </a:lnTo>
                <a:lnTo>
                  <a:pt x="1349" y="647"/>
                </a:lnTo>
                <a:lnTo>
                  <a:pt x="1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76"/>
          <p:cNvSpPr txBox="1"/>
          <p:nvPr/>
        </p:nvSpPr>
        <p:spPr>
          <a:xfrm>
            <a:off x="6737448" y="1114500"/>
            <a:ext cx="9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(3)</a:t>
            </a:r>
            <a:endParaRPr b="0" i="0" sz="24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87" name="Google Shape;1487;p76"/>
          <p:cNvSpPr txBox="1"/>
          <p:nvPr/>
        </p:nvSpPr>
        <p:spPr>
          <a:xfrm>
            <a:off x="6737449" y="1553825"/>
            <a:ext cx="67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(7)</a:t>
            </a:r>
            <a:endParaRPr b="0" i="0" sz="24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88" name="Google Shape;1488;p76"/>
          <p:cNvSpPr txBox="1"/>
          <p:nvPr/>
        </p:nvSpPr>
        <p:spPr>
          <a:xfrm>
            <a:off x="6737448" y="1999975"/>
            <a:ext cx="77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(0)</a:t>
            </a:r>
            <a:endParaRPr b="0" i="0" sz="24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89" name="Google Shape;1489;p76"/>
          <p:cNvSpPr txBox="1"/>
          <p:nvPr/>
        </p:nvSpPr>
        <p:spPr>
          <a:xfrm>
            <a:off x="6737455" y="2390600"/>
            <a:ext cx="54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(1)</a:t>
            </a:r>
            <a:endParaRPr b="0" i="0" sz="24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90" name="Google Shape;1490;p76"/>
          <p:cNvSpPr txBox="1"/>
          <p:nvPr/>
        </p:nvSpPr>
        <p:spPr>
          <a:xfrm>
            <a:off x="6737448" y="2797725"/>
            <a:ext cx="8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</a:t>
            </a:r>
            <a:r>
              <a:rPr b="0" i="0" lang="en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0)</a:t>
            </a:r>
            <a:endParaRPr b="0" i="0" sz="24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91" name="Google Shape;1491;p76"/>
          <p:cNvSpPr txBox="1"/>
          <p:nvPr/>
        </p:nvSpPr>
        <p:spPr>
          <a:xfrm>
            <a:off x="3778901" y="3535800"/>
            <a:ext cx="474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Overall Rating = </a:t>
            </a:r>
            <a:r>
              <a:rPr b="1" i="0" lang="en" sz="2400" u="none" cap="none" strike="noStrike">
                <a:solidFill>
                  <a:schemeClr val="accent6"/>
                </a:solidFill>
                <a:latin typeface="Century"/>
                <a:ea typeface="Century"/>
                <a:cs typeface="Century"/>
                <a:sym typeface="Century"/>
              </a:rPr>
              <a:t>4.09</a:t>
            </a:r>
            <a:r>
              <a:rPr b="1" i="0" lang="en" sz="24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(out of 5)</a:t>
            </a:r>
            <a:endParaRPr b="1" i="0" sz="24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492" name="Google Shape;1492;p76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40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77"/>
          <p:cNvSpPr/>
          <p:nvPr/>
        </p:nvSpPr>
        <p:spPr>
          <a:xfrm>
            <a:off x="296575" y="1810650"/>
            <a:ext cx="40320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50"/>
              <a:buFont typeface="Century"/>
              <a:buChar char="●"/>
            </a:pPr>
            <a:r>
              <a:rPr b="0" i="0" lang="en" sz="195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User Satisfaction Rate = </a:t>
            </a:r>
            <a:r>
              <a:rPr b="0" i="0" lang="en" sz="1950" u="none" cap="none" strike="noStrike">
                <a:solidFill>
                  <a:schemeClr val="accent6"/>
                </a:solidFill>
                <a:latin typeface="Century"/>
                <a:ea typeface="Century"/>
                <a:cs typeface="Century"/>
                <a:sym typeface="Century"/>
              </a:rPr>
              <a:t>90.9%</a:t>
            </a:r>
            <a:endParaRPr b="0" i="0" sz="1950" u="none" cap="none" strike="noStrike">
              <a:solidFill>
                <a:schemeClr val="accent6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accent6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50"/>
              <a:buFont typeface="Century"/>
              <a:buChar char="●"/>
            </a:pPr>
            <a:r>
              <a:rPr b="0" i="0" lang="en" sz="195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10  out  of 11 Cattle Farmers are satisfied</a:t>
            </a:r>
            <a:endParaRPr b="0" i="0" sz="195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498" name="Google Shape;1498;p77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41</a:t>
            </a:r>
            <a:endParaRPr sz="100">
              <a:solidFill>
                <a:srgbClr val="FFC800"/>
              </a:solidFill>
            </a:endParaRPr>
          </a:p>
        </p:txBody>
      </p:sp>
      <p:pic>
        <p:nvPicPr>
          <p:cNvPr id="1499" name="Google Shape;14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925" y="542825"/>
            <a:ext cx="4211123" cy="36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77"/>
          <p:cNvSpPr txBox="1"/>
          <p:nvPr/>
        </p:nvSpPr>
        <p:spPr>
          <a:xfrm>
            <a:off x="328225" y="466625"/>
            <a:ext cx="3968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ivo"/>
              <a:buNone/>
            </a:pPr>
            <a:r>
              <a:rPr b="1" i="0" lang="en" sz="29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User Satisfaction</a:t>
            </a:r>
            <a:endParaRPr b="1" i="0" sz="29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78"/>
          <p:cNvSpPr txBox="1"/>
          <p:nvPr>
            <p:ph type="title"/>
          </p:nvPr>
        </p:nvSpPr>
        <p:spPr>
          <a:xfrm>
            <a:off x="609600" y="40005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>
                <a:solidFill>
                  <a:schemeClr val="accent6"/>
                </a:solidFill>
                <a:latin typeface="Chivo SemiBold"/>
                <a:ea typeface="Chivo SemiBold"/>
                <a:cs typeface="Chivo SemiBold"/>
                <a:sym typeface="Chivo SemiBold"/>
              </a:rPr>
              <a:t>FUTURE WORK</a:t>
            </a:r>
            <a:endParaRPr sz="3200">
              <a:solidFill>
                <a:schemeClr val="accent6"/>
              </a:solidFill>
              <a:latin typeface="Chivo SemiBold"/>
              <a:ea typeface="Chivo SemiBold"/>
              <a:cs typeface="Chivo SemiBold"/>
              <a:sym typeface="Chivo SemiBold"/>
            </a:endParaRPr>
          </a:p>
        </p:txBody>
      </p:sp>
      <p:grpSp>
        <p:nvGrpSpPr>
          <p:cNvPr id="1506" name="Google Shape;1506;p78"/>
          <p:cNvGrpSpPr/>
          <p:nvPr/>
        </p:nvGrpSpPr>
        <p:grpSpPr>
          <a:xfrm>
            <a:off x="6007642" y="1205538"/>
            <a:ext cx="1915255" cy="3221625"/>
            <a:chOff x="3284582" y="1919880"/>
            <a:chExt cx="1477364" cy="2779419"/>
          </a:xfrm>
        </p:grpSpPr>
        <p:sp>
          <p:nvSpPr>
            <p:cNvPr id="1507" name="Google Shape;1507;p78"/>
            <p:cNvSpPr/>
            <p:nvPr/>
          </p:nvSpPr>
          <p:spPr>
            <a:xfrm>
              <a:off x="3284582" y="1919880"/>
              <a:ext cx="1477364" cy="2779419"/>
            </a:xfrm>
            <a:custGeom>
              <a:rect b="b" l="l" r="r" t="t"/>
              <a:pathLst>
                <a:path extrusionOk="0" h="52257" w="27770">
                  <a:moveTo>
                    <a:pt x="24206" y="1507"/>
                  </a:moveTo>
                  <a:cubicBezTo>
                    <a:pt x="25359" y="1507"/>
                    <a:pt x="26296" y="1847"/>
                    <a:pt x="26296" y="4180"/>
                  </a:cubicBezTo>
                  <a:lnTo>
                    <a:pt x="26299" y="48410"/>
                  </a:lnTo>
                  <a:cubicBezTo>
                    <a:pt x="26299" y="49660"/>
                    <a:pt x="25363" y="50671"/>
                    <a:pt x="24207" y="50671"/>
                  </a:cubicBezTo>
                  <a:lnTo>
                    <a:pt x="3565" y="50671"/>
                  </a:lnTo>
                  <a:cubicBezTo>
                    <a:pt x="2408" y="50671"/>
                    <a:pt x="1472" y="49660"/>
                    <a:pt x="1472" y="48410"/>
                  </a:cubicBezTo>
                  <a:lnTo>
                    <a:pt x="1472" y="4180"/>
                  </a:lnTo>
                  <a:cubicBezTo>
                    <a:pt x="1472" y="1632"/>
                    <a:pt x="2408" y="1507"/>
                    <a:pt x="3565" y="1507"/>
                  </a:cubicBezTo>
                  <a:lnTo>
                    <a:pt x="7700" y="1507"/>
                  </a:lnTo>
                  <a:cubicBezTo>
                    <a:pt x="7940" y="1507"/>
                    <a:pt x="8137" y="1781"/>
                    <a:pt x="8137" y="2119"/>
                  </a:cubicBezTo>
                  <a:lnTo>
                    <a:pt x="8137" y="2265"/>
                  </a:lnTo>
                  <a:cubicBezTo>
                    <a:pt x="8137" y="3059"/>
                    <a:pt x="8571" y="3060"/>
                    <a:pt x="9104" y="3060"/>
                  </a:cubicBezTo>
                  <a:lnTo>
                    <a:pt x="18663" y="3060"/>
                  </a:lnTo>
                  <a:cubicBezTo>
                    <a:pt x="19202" y="3060"/>
                    <a:pt x="19632" y="3060"/>
                    <a:pt x="19632" y="2265"/>
                  </a:cubicBezTo>
                  <a:lnTo>
                    <a:pt x="19632" y="2119"/>
                  </a:lnTo>
                  <a:cubicBezTo>
                    <a:pt x="19632" y="1780"/>
                    <a:pt x="19826" y="1507"/>
                    <a:pt x="20071" y="1507"/>
                  </a:cubicBezTo>
                  <a:close/>
                  <a:moveTo>
                    <a:pt x="2348" y="0"/>
                  </a:moveTo>
                  <a:cubicBezTo>
                    <a:pt x="1047" y="12"/>
                    <a:pt x="1" y="1077"/>
                    <a:pt x="13" y="2378"/>
                  </a:cubicBezTo>
                  <a:lnTo>
                    <a:pt x="13" y="49877"/>
                  </a:lnTo>
                  <a:cubicBezTo>
                    <a:pt x="1" y="51179"/>
                    <a:pt x="1047" y="52243"/>
                    <a:pt x="2348" y="52257"/>
                  </a:cubicBezTo>
                  <a:lnTo>
                    <a:pt x="25423" y="52257"/>
                  </a:lnTo>
                  <a:cubicBezTo>
                    <a:pt x="26724" y="52243"/>
                    <a:pt x="27770" y="51180"/>
                    <a:pt x="27760" y="49879"/>
                  </a:cubicBezTo>
                  <a:lnTo>
                    <a:pt x="27760" y="2380"/>
                  </a:lnTo>
                  <a:cubicBezTo>
                    <a:pt x="27770" y="1078"/>
                    <a:pt x="26724" y="12"/>
                    <a:pt x="25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8"/>
            <p:cNvSpPr/>
            <p:nvPr/>
          </p:nvSpPr>
          <p:spPr>
            <a:xfrm>
              <a:off x="3362842" y="2000032"/>
              <a:ext cx="1320850" cy="2614963"/>
            </a:xfrm>
            <a:custGeom>
              <a:rect b="b" l="l" r="r" t="t"/>
              <a:pathLst>
                <a:path extrusionOk="0" h="49165" w="24828">
                  <a:moveTo>
                    <a:pt x="2094" y="0"/>
                  </a:moveTo>
                  <a:cubicBezTo>
                    <a:pt x="937" y="0"/>
                    <a:pt x="1" y="125"/>
                    <a:pt x="1" y="2673"/>
                  </a:cubicBezTo>
                  <a:lnTo>
                    <a:pt x="1" y="46903"/>
                  </a:lnTo>
                  <a:cubicBezTo>
                    <a:pt x="1" y="48153"/>
                    <a:pt x="937" y="49164"/>
                    <a:pt x="2094" y="49164"/>
                  </a:cubicBezTo>
                  <a:lnTo>
                    <a:pt x="22736" y="49164"/>
                  </a:lnTo>
                  <a:cubicBezTo>
                    <a:pt x="23892" y="49164"/>
                    <a:pt x="24828" y="48153"/>
                    <a:pt x="24828" y="46903"/>
                  </a:cubicBezTo>
                  <a:lnTo>
                    <a:pt x="24828" y="2673"/>
                  </a:lnTo>
                  <a:cubicBezTo>
                    <a:pt x="24828" y="340"/>
                    <a:pt x="23892" y="0"/>
                    <a:pt x="22735" y="0"/>
                  </a:cubicBezTo>
                  <a:lnTo>
                    <a:pt x="18600" y="0"/>
                  </a:lnTo>
                  <a:cubicBezTo>
                    <a:pt x="18355" y="0"/>
                    <a:pt x="18161" y="273"/>
                    <a:pt x="18161" y="612"/>
                  </a:cubicBezTo>
                  <a:lnTo>
                    <a:pt x="18161" y="758"/>
                  </a:lnTo>
                  <a:cubicBezTo>
                    <a:pt x="18161" y="1553"/>
                    <a:pt x="17731" y="1553"/>
                    <a:pt x="17192" y="1553"/>
                  </a:cubicBezTo>
                  <a:lnTo>
                    <a:pt x="7633" y="1553"/>
                  </a:lnTo>
                  <a:cubicBezTo>
                    <a:pt x="7100" y="1553"/>
                    <a:pt x="6666" y="1552"/>
                    <a:pt x="6666" y="758"/>
                  </a:cubicBezTo>
                  <a:lnTo>
                    <a:pt x="6666" y="612"/>
                  </a:lnTo>
                  <a:cubicBezTo>
                    <a:pt x="6666" y="274"/>
                    <a:pt x="6469" y="0"/>
                    <a:pt x="6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8"/>
            <p:cNvSpPr/>
            <p:nvPr/>
          </p:nvSpPr>
          <p:spPr>
            <a:xfrm>
              <a:off x="3362576" y="2000032"/>
              <a:ext cx="1321116" cy="378004"/>
            </a:xfrm>
            <a:custGeom>
              <a:rect b="b" l="l" r="r" t="t"/>
              <a:pathLst>
                <a:path extrusionOk="0" h="7107" w="24833">
                  <a:moveTo>
                    <a:pt x="2094" y="0"/>
                  </a:moveTo>
                  <a:cubicBezTo>
                    <a:pt x="937" y="0"/>
                    <a:pt x="1" y="125"/>
                    <a:pt x="1" y="2673"/>
                  </a:cubicBezTo>
                  <a:lnTo>
                    <a:pt x="1" y="7106"/>
                  </a:lnTo>
                  <a:lnTo>
                    <a:pt x="24833" y="7106"/>
                  </a:lnTo>
                  <a:lnTo>
                    <a:pt x="24833" y="2673"/>
                  </a:lnTo>
                  <a:cubicBezTo>
                    <a:pt x="24833" y="340"/>
                    <a:pt x="23897" y="0"/>
                    <a:pt x="22740" y="0"/>
                  </a:cubicBezTo>
                  <a:lnTo>
                    <a:pt x="18605" y="0"/>
                  </a:lnTo>
                  <a:cubicBezTo>
                    <a:pt x="18360" y="0"/>
                    <a:pt x="18166" y="273"/>
                    <a:pt x="18166" y="612"/>
                  </a:cubicBezTo>
                  <a:lnTo>
                    <a:pt x="18166" y="758"/>
                  </a:lnTo>
                  <a:cubicBezTo>
                    <a:pt x="18166" y="1553"/>
                    <a:pt x="17736" y="1553"/>
                    <a:pt x="17197" y="1553"/>
                  </a:cubicBezTo>
                  <a:lnTo>
                    <a:pt x="7633" y="1553"/>
                  </a:lnTo>
                  <a:cubicBezTo>
                    <a:pt x="7100" y="1553"/>
                    <a:pt x="6666" y="1552"/>
                    <a:pt x="6666" y="758"/>
                  </a:cubicBezTo>
                  <a:lnTo>
                    <a:pt x="6666" y="612"/>
                  </a:lnTo>
                  <a:cubicBezTo>
                    <a:pt x="6666" y="274"/>
                    <a:pt x="6469" y="0"/>
                    <a:pt x="6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8"/>
            <p:cNvSpPr/>
            <p:nvPr/>
          </p:nvSpPr>
          <p:spPr>
            <a:xfrm>
              <a:off x="4513330" y="2045399"/>
              <a:ext cx="71394" cy="33189"/>
            </a:xfrm>
            <a:custGeom>
              <a:rect b="b" l="l" r="r" t="t"/>
              <a:pathLst>
                <a:path extrusionOk="0" h="624" w="1342">
                  <a:moveTo>
                    <a:pt x="1273" y="69"/>
                  </a:moveTo>
                  <a:lnTo>
                    <a:pt x="1273" y="555"/>
                  </a:lnTo>
                  <a:lnTo>
                    <a:pt x="69" y="555"/>
                  </a:lnTo>
                  <a:lnTo>
                    <a:pt x="73" y="69"/>
                  </a:lnTo>
                  <a:close/>
                  <a:moveTo>
                    <a:pt x="1" y="1"/>
                  </a:moveTo>
                  <a:lnTo>
                    <a:pt x="1" y="623"/>
                  </a:lnTo>
                  <a:lnTo>
                    <a:pt x="1341" y="623"/>
                  </a:lnTo>
                  <a:lnTo>
                    <a:pt x="1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8"/>
            <p:cNvSpPr/>
            <p:nvPr/>
          </p:nvSpPr>
          <p:spPr>
            <a:xfrm>
              <a:off x="4519235" y="2050984"/>
              <a:ext cx="46018" cy="21860"/>
            </a:xfrm>
            <a:custGeom>
              <a:rect b="b" l="l" r="r" t="t"/>
              <a:pathLst>
                <a:path extrusionOk="0" h="411" w="865">
                  <a:moveTo>
                    <a:pt x="1" y="0"/>
                  </a:moveTo>
                  <a:lnTo>
                    <a:pt x="1" y="410"/>
                  </a:lnTo>
                  <a:lnTo>
                    <a:pt x="865" y="410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8"/>
            <p:cNvSpPr/>
            <p:nvPr/>
          </p:nvSpPr>
          <p:spPr>
            <a:xfrm>
              <a:off x="4584673" y="2053058"/>
              <a:ext cx="6331" cy="17658"/>
            </a:xfrm>
            <a:custGeom>
              <a:rect b="b" l="l" r="r" t="t"/>
              <a:pathLst>
                <a:path extrusionOk="0" h="332" w="119">
                  <a:moveTo>
                    <a:pt x="0" y="1"/>
                  </a:moveTo>
                  <a:lnTo>
                    <a:pt x="0" y="332"/>
                  </a:lnTo>
                  <a:lnTo>
                    <a:pt x="118" y="33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8"/>
            <p:cNvSpPr/>
            <p:nvPr/>
          </p:nvSpPr>
          <p:spPr>
            <a:xfrm>
              <a:off x="4532482" y="2269738"/>
              <a:ext cx="59584" cy="6968"/>
            </a:xfrm>
            <a:custGeom>
              <a:rect b="b" l="l" r="r" t="t"/>
              <a:pathLst>
                <a:path extrusionOk="0" h="131" w="1120">
                  <a:moveTo>
                    <a:pt x="1" y="0"/>
                  </a:moveTo>
                  <a:lnTo>
                    <a:pt x="1" y="130"/>
                  </a:lnTo>
                  <a:lnTo>
                    <a:pt x="1120" y="13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8"/>
            <p:cNvSpPr/>
            <p:nvPr/>
          </p:nvSpPr>
          <p:spPr>
            <a:xfrm>
              <a:off x="4532482" y="2292608"/>
              <a:ext cx="59584" cy="6968"/>
            </a:xfrm>
            <a:custGeom>
              <a:rect b="b" l="l" r="r" t="t"/>
              <a:pathLst>
                <a:path extrusionOk="0" h="131" w="1120">
                  <a:moveTo>
                    <a:pt x="1" y="0"/>
                  </a:moveTo>
                  <a:lnTo>
                    <a:pt x="1" y="131"/>
                  </a:lnTo>
                  <a:lnTo>
                    <a:pt x="1120" y="13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8"/>
            <p:cNvSpPr/>
            <p:nvPr/>
          </p:nvSpPr>
          <p:spPr>
            <a:xfrm>
              <a:off x="4532482" y="2315585"/>
              <a:ext cx="59584" cy="6914"/>
            </a:xfrm>
            <a:custGeom>
              <a:rect b="b" l="l" r="r" t="t"/>
              <a:pathLst>
                <a:path extrusionOk="0" h="130" w="1120">
                  <a:moveTo>
                    <a:pt x="1" y="0"/>
                  </a:moveTo>
                  <a:lnTo>
                    <a:pt x="1" y="129"/>
                  </a:lnTo>
                  <a:lnTo>
                    <a:pt x="1120" y="12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8"/>
            <p:cNvSpPr/>
            <p:nvPr/>
          </p:nvSpPr>
          <p:spPr>
            <a:xfrm>
              <a:off x="4535834" y="2262771"/>
              <a:ext cx="20695" cy="20690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3"/>
                    <a:pt x="88" y="388"/>
                    <a:pt x="195" y="388"/>
                  </a:cubicBezTo>
                  <a:cubicBezTo>
                    <a:pt x="301" y="388"/>
                    <a:pt x="388" y="303"/>
                    <a:pt x="388" y="195"/>
                  </a:cubicBezTo>
                  <a:cubicBezTo>
                    <a:pt x="388" y="88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8"/>
            <p:cNvSpPr/>
            <p:nvPr/>
          </p:nvSpPr>
          <p:spPr>
            <a:xfrm>
              <a:off x="4565946" y="2285960"/>
              <a:ext cx="20748" cy="20743"/>
            </a:xfrm>
            <a:custGeom>
              <a:rect b="b" l="l" r="r" t="t"/>
              <a:pathLst>
                <a:path extrusionOk="0" h="390" w="390">
                  <a:moveTo>
                    <a:pt x="194" y="0"/>
                  </a:moveTo>
                  <a:cubicBezTo>
                    <a:pt x="88" y="0"/>
                    <a:pt x="1" y="88"/>
                    <a:pt x="1" y="196"/>
                  </a:cubicBezTo>
                  <a:cubicBezTo>
                    <a:pt x="1" y="302"/>
                    <a:pt x="88" y="389"/>
                    <a:pt x="194" y="389"/>
                  </a:cubicBezTo>
                  <a:cubicBezTo>
                    <a:pt x="302" y="389"/>
                    <a:pt x="390" y="302"/>
                    <a:pt x="390" y="196"/>
                  </a:cubicBezTo>
                  <a:cubicBezTo>
                    <a:pt x="390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8"/>
            <p:cNvSpPr/>
            <p:nvPr/>
          </p:nvSpPr>
          <p:spPr>
            <a:xfrm>
              <a:off x="4545357" y="2308671"/>
              <a:ext cx="20642" cy="20637"/>
            </a:xfrm>
            <a:custGeom>
              <a:rect b="b" l="l" r="r" t="t"/>
              <a:pathLst>
                <a:path extrusionOk="0" h="388" w="388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8"/>
            <p:cNvSpPr/>
            <p:nvPr/>
          </p:nvSpPr>
          <p:spPr>
            <a:xfrm>
              <a:off x="3945294" y="2013115"/>
              <a:ext cx="156036" cy="16860"/>
            </a:xfrm>
            <a:custGeom>
              <a:rect b="b" l="l" r="r" t="t"/>
              <a:pathLst>
                <a:path extrusionOk="0" h="317" w="2933">
                  <a:moveTo>
                    <a:pt x="162" y="1"/>
                  </a:moveTo>
                  <a:cubicBezTo>
                    <a:pt x="76" y="1"/>
                    <a:pt x="6" y="70"/>
                    <a:pt x="1" y="155"/>
                  </a:cubicBezTo>
                  <a:cubicBezTo>
                    <a:pt x="1" y="244"/>
                    <a:pt x="74" y="316"/>
                    <a:pt x="162" y="316"/>
                  </a:cubicBezTo>
                  <a:lnTo>
                    <a:pt x="2771" y="316"/>
                  </a:lnTo>
                  <a:cubicBezTo>
                    <a:pt x="2857" y="316"/>
                    <a:pt x="2929" y="250"/>
                    <a:pt x="2932" y="162"/>
                  </a:cubicBezTo>
                  <a:cubicBezTo>
                    <a:pt x="2932" y="73"/>
                    <a:pt x="2860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8"/>
            <p:cNvSpPr/>
            <p:nvPr/>
          </p:nvSpPr>
          <p:spPr>
            <a:xfrm>
              <a:off x="3882197" y="4479090"/>
              <a:ext cx="57296" cy="57336"/>
            </a:xfrm>
            <a:custGeom>
              <a:rect b="b" l="l" r="r" t="t"/>
              <a:pathLst>
                <a:path extrusionOk="0" h="1078" w="1077">
                  <a:moveTo>
                    <a:pt x="539" y="0"/>
                  </a:moveTo>
                  <a:cubicBezTo>
                    <a:pt x="242" y="0"/>
                    <a:pt x="0" y="242"/>
                    <a:pt x="0" y="539"/>
                  </a:cubicBezTo>
                  <a:cubicBezTo>
                    <a:pt x="0" y="835"/>
                    <a:pt x="242" y="1077"/>
                    <a:pt x="539" y="1077"/>
                  </a:cubicBezTo>
                  <a:cubicBezTo>
                    <a:pt x="837" y="1077"/>
                    <a:pt x="1077" y="835"/>
                    <a:pt x="1077" y="539"/>
                  </a:cubicBezTo>
                  <a:cubicBezTo>
                    <a:pt x="1077" y="539"/>
                    <a:pt x="1077" y="539"/>
                    <a:pt x="1077" y="537"/>
                  </a:cubicBezTo>
                  <a:cubicBezTo>
                    <a:pt x="1077" y="242"/>
                    <a:pt x="837" y="0"/>
                    <a:pt x="5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8"/>
            <p:cNvSpPr/>
            <p:nvPr/>
          </p:nvSpPr>
          <p:spPr>
            <a:xfrm>
              <a:off x="4004934" y="4489409"/>
              <a:ext cx="36814" cy="36806"/>
            </a:xfrm>
            <a:custGeom>
              <a:rect b="b" l="l" r="r" t="t"/>
              <a:pathLst>
                <a:path extrusionOk="0" h="692" w="692">
                  <a:moveTo>
                    <a:pt x="347" y="0"/>
                  </a:moveTo>
                  <a:cubicBezTo>
                    <a:pt x="155" y="0"/>
                    <a:pt x="1" y="154"/>
                    <a:pt x="1" y="345"/>
                  </a:cubicBezTo>
                  <a:cubicBezTo>
                    <a:pt x="1" y="535"/>
                    <a:pt x="155" y="691"/>
                    <a:pt x="347" y="691"/>
                  </a:cubicBezTo>
                  <a:cubicBezTo>
                    <a:pt x="537" y="691"/>
                    <a:pt x="692" y="535"/>
                    <a:pt x="692" y="345"/>
                  </a:cubicBezTo>
                  <a:cubicBezTo>
                    <a:pt x="692" y="154"/>
                    <a:pt x="537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8"/>
            <p:cNvSpPr/>
            <p:nvPr/>
          </p:nvSpPr>
          <p:spPr>
            <a:xfrm>
              <a:off x="4117136" y="4489302"/>
              <a:ext cx="36974" cy="36912"/>
            </a:xfrm>
            <a:custGeom>
              <a:rect b="b" l="l" r="r" t="t"/>
              <a:pathLst>
                <a:path extrusionOk="0" h="694" w="695">
                  <a:moveTo>
                    <a:pt x="347" y="0"/>
                  </a:moveTo>
                  <a:cubicBezTo>
                    <a:pt x="156" y="0"/>
                    <a:pt x="0" y="155"/>
                    <a:pt x="0" y="347"/>
                  </a:cubicBezTo>
                  <a:cubicBezTo>
                    <a:pt x="0" y="539"/>
                    <a:pt x="156" y="693"/>
                    <a:pt x="347" y="693"/>
                  </a:cubicBezTo>
                  <a:cubicBezTo>
                    <a:pt x="539" y="693"/>
                    <a:pt x="695" y="539"/>
                    <a:pt x="695" y="347"/>
                  </a:cubicBezTo>
                  <a:cubicBezTo>
                    <a:pt x="695" y="155"/>
                    <a:pt x="539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8"/>
            <p:cNvSpPr/>
            <p:nvPr/>
          </p:nvSpPr>
          <p:spPr>
            <a:xfrm>
              <a:off x="3503870" y="2424403"/>
              <a:ext cx="1063947" cy="261310"/>
            </a:xfrm>
            <a:custGeom>
              <a:rect b="b" l="l" r="r" t="t"/>
              <a:pathLst>
                <a:path extrusionOk="0" h="4913" w="19999">
                  <a:moveTo>
                    <a:pt x="0" y="1"/>
                  </a:moveTo>
                  <a:lnTo>
                    <a:pt x="0" y="4912"/>
                  </a:lnTo>
                  <a:lnTo>
                    <a:pt x="19998" y="4912"/>
                  </a:lnTo>
                  <a:lnTo>
                    <a:pt x="199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8"/>
            <p:cNvSpPr/>
            <p:nvPr/>
          </p:nvSpPr>
          <p:spPr>
            <a:xfrm>
              <a:off x="3542845" y="3034753"/>
              <a:ext cx="201522" cy="201581"/>
            </a:xfrm>
            <a:custGeom>
              <a:rect b="b" l="l" r="r" t="t"/>
              <a:pathLst>
                <a:path extrusionOk="0" h="3790" w="3788">
                  <a:moveTo>
                    <a:pt x="0" y="1"/>
                  </a:moveTo>
                  <a:lnTo>
                    <a:pt x="0" y="3790"/>
                  </a:lnTo>
                  <a:lnTo>
                    <a:pt x="3787" y="3790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8"/>
            <p:cNvSpPr/>
            <p:nvPr/>
          </p:nvSpPr>
          <p:spPr>
            <a:xfrm>
              <a:off x="3746001" y="3412496"/>
              <a:ext cx="33782" cy="28455"/>
            </a:xfrm>
            <a:custGeom>
              <a:rect b="b" l="l" r="r" t="t"/>
              <a:pathLst>
                <a:path extrusionOk="0" h="535" w="635">
                  <a:moveTo>
                    <a:pt x="158" y="0"/>
                  </a:moveTo>
                  <a:cubicBezTo>
                    <a:pt x="45" y="0"/>
                    <a:pt x="1" y="147"/>
                    <a:pt x="80" y="293"/>
                  </a:cubicBezTo>
                  <a:cubicBezTo>
                    <a:pt x="143" y="387"/>
                    <a:pt x="224" y="470"/>
                    <a:pt x="318" y="535"/>
                  </a:cubicBezTo>
                  <a:cubicBezTo>
                    <a:pt x="412" y="470"/>
                    <a:pt x="493" y="387"/>
                    <a:pt x="554" y="293"/>
                  </a:cubicBezTo>
                  <a:cubicBezTo>
                    <a:pt x="635" y="147"/>
                    <a:pt x="604" y="0"/>
                    <a:pt x="477" y="0"/>
                  </a:cubicBezTo>
                  <a:cubicBezTo>
                    <a:pt x="350" y="0"/>
                    <a:pt x="318" y="158"/>
                    <a:pt x="318" y="158"/>
                  </a:cubicBezTo>
                  <a:cubicBezTo>
                    <a:pt x="318" y="158"/>
                    <a:pt x="272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3900422" y="3241875"/>
              <a:ext cx="148162" cy="11648"/>
            </a:xfrm>
            <a:custGeom>
              <a:rect b="b" l="l" r="r" t="t"/>
              <a:pathLst>
                <a:path extrusionOk="0" h="219" w="2785">
                  <a:moveTo>
                    <a:pt x="0" y="0"/>
                  </a:moveTo>
                  <a:lnTo>
                    <a:pt x="0" y="218"/>
                  </a:lnTo>
                  <a:lnTo>
                    <a:pt x="2785" y="218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3900422" y="3347715"/>
              <a:ext cx="89802" cy="11754"/>
            </a:xfrm>
            <a:custGeom>
              <a:rect b="b" l="l" r="r" t="t"/>
              <a:pathLst>
                <a:path extrusionOk="0" h="221" w="1688">
                  <a:moveTo>
                    <a:pt x="0" y="1"/>
                  </a:moveTo>
                  <a:lnTo>
                    <a:pt x="0" y="220"/>
                  </a:lnTo>
                  <a:lnTo>
                    <a:pt x="1687" y="220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3900422" y="3280009"/>
              <a:ext cx="412566" cy="11595"/>
            </a:xfrm>
            <a:custGeom>
              <a:rect b="b" l="l" r="r" t="t"/>
              <a:pathLst>
                <a:path extrusionOk="0" h="218" w="7755">
                  <a:moveTo>
                    <a:pt x="0" y="0"/>
                  </a:moveTo>
                  <a:lnTo>
                    <a:pt x="0" y="218"/>
                  </a:lnTo>
                  <a:lnTo>
                    <a:pt x="7754" y="218"/>
                  </a:lnTo>
                  <a:lnTo>
                    <a:pt x="7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3900422" y="3299954"/>
              <a:ext cx="364952" cy="11648"/>
            </a:xfrm>
            <a:custGeom>
              <a:rect b="b" l="l" r="r" t="t"/>
              <a:pathLst>
                <a:path extrusionOk="0" h="219" w="6860">
                  <a:moveTo>
                    <a:pt x="0" y="1"/>
                  </a:moveTo>
                  <a:lnTo>
                    <a:pt x="0" y="218"/>
                  </a:lnTo>
                  <a:lnTo>
                    <a:pt x="6860" y="218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3491377" y="3495466"/>
              <a:ext cx="1063947" cy="261151"/>
            </a:xfrm>
            <a:custGeom>
              <a:rect b="b" l="l" r="r" t="t"/>
              <a:pathLst>
                <a:path extrusionOk="0" h="4910" w="19999">
                  <a:moveTo>
                    <a:pt x="0" y="0"/>
                  </a:moveTo>
                  <a:lnTo>
                    <a:pt x="0" y="4910"/>
                  </a:lnTo>
                  <a:lnTo>
                    <a:pt x="19998" y="4910"/>
                  </a:lnTo>
                  <a:lnTo>
                    <a:pt x="199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3517925" y="3525250"/>
              <a:ext cx="201522" cy="201474"/>
            </a:xfrm>
            <a:custGeom>
              <a:rect b="b" l="l" r="r" t="t"/>
              <a:pathLst>
                <a:path extrusionOk="0" h="3788" w="3788">
                  <a:moveTo>
                    <a:pt x="0" y="1"/>
                  </a:moveTo>
                  <a:lnTo>
                    <a:pt x="0" y="3788"/>
                  </a:lnTo>
                  <a:lnTo>
                    <a:pt x="3787" y="3788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3746001" y="3698158"/>
              <a:ext cx="33782" cy="28562"/>
            </a:xfrm>
            <a:custGeom>
              <a:rect b="b" l="l" r="r" t="t"/>
              <a:pathLst>
                <a:path extrusionOk="0" h="537" w="635">
                  <a:moveTo>
                    <a:pt x="158" y="0"/>
                  </a:moveTo>
                  <a:cubicBezTo>
                    <a:pt x="45" y="0"/>
                    <a:pt x="1" y="149"/>
                    <a:pt x="80" y="295"/>
                  </a:cubicBezTo>
                  <a:cubicBezTo>
                    <a:pt x="143" y="391"/>
                    <a:pt x="224" y="473"/>
                    <a:pt x="318" y="537"/>
                  </a:cubicBezTo>
                  <a:cubicBezTo>
                    <a:pt x="412" y="473"/>
                    <a:pt x="493" y="391"/>
                    <a:pt x="554" y="295"/>
                  </a:cubicBezTo>
                  <a:cubicBezTo>
                    <a:pt x="635" y="149"/>
                    <a:pt x="604" y="0"/>
                    <a:pt x="477" y="0"/>
                  </a:cubicBezTo>
                  <a:cubicBezTo>
                    <a:pt x="350" y="0"/>
                    <a:pt x="318" y="160"/>
                    <a:pt x="318" y="160"/>
                  </a:cubicBezTo>
                  <a:cubicBezTo>
                    <a:pt x="318" y="160"/>
                    <a:pt x="272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8"/>
            <p:cNvSpPr/>
            <p:nvPr/>
          </p:nvSpPr>
          <p:spPr>
            <a:xfrm>
              <a:off x="3900422" y="3527537"/>
              <a:ext cx="148162" cy="11701"/>
            </a:xfrm>
            <a:custGeom>
              <a:rect b="b" l="l" r="r" t="t"/>
              <a:pathLst>
                <a:path extrusionOk="0" h="220" w="2785">
                  <a:moveTo>
                    <a:pt x="0" y="1"/>
                  </a:moveTo>
                  <a:lnTo>
                    <a:pt x="0" y="220"/>
                  </a:lnTo>
                  <a:lnTo>
                    <a:pt x="2785" y="220"/>
                  </a:lnTo>
                  <a:lnTo>
                    <a:pt x="2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8"/>
            <p:cNvSpPr/>
            <p:nvPr/>
          </p:nvSpPr>
          <p:spPr>
            <a:xfrm>
              <a:off x="3900422" y="3633590"/>
              <a:ext cx="89802" cy="11648"/>
            </a:xfrm>
            <a:custGeom>
              <a:rect b="b" l="l" r="r" t="t"/>
              <a:pathLst>
                <a:path extrusionOk="0" h="219" w="1688">
                  <a:moveTo>
                    <a:pt x="0" y="0"/>
                  </a:moveTo>
                  <a:lnTo>
                    <a:pt x="0" y="218"/>
                  </a:lnTo>
                  <a:lnTo>
                    <a:pt x="1687" y="218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3900422" y="3565672"/>
              <a:ext cx="412566" cy="11701"/>
            </a:xfrm>
            <a:custGeom>
              <a:rect b="b" l="l" r="r" t="t"/>
              <a:pathLst>
                <a:path extrusionOk="0" h="220" w="7755">
                  <a:moveTo>
                    <a:pt x="0" y="0"/>
                  </a:moveTo>
                  <a:lnTo>
                    <a:pt x="0" y="220"/>
                  </a:lnTo>
                  <a:lnTo>
                    <a:pt x="7754" y="220"/>
                  </a:lnTo>
                  <a:lnTo>
                    <a:pt x="7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3900422" y="3585617"/>
              <a:ext cx="364952" cy="11701"/>
            </a:xfrm>
            <a:custGeom>
              <a:rect b="b" l="l" r="r" t="t"/>
              <a:pathLst>
                <a:path extrusionOk="0" h="220" w="6860">
                  <a:moveTo>
                    <a:pt x="0" y="1"/>
                  </a:moveTo>
                  <a:lnTo>
                    <a:pt x="0" y="220"/>
                  </a:lnTo>
                  <a:lnTo>
                    <a:pt x="6860" y="220"/>
                  </a:lnTo>
                  <a:lnTo>
                    <a:pt x="6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3579000" y="3543387"/>
              <a:ext cx="79321" cy="9361"/>
            </a:xfrm>
            <a:custGeom>
              <a:rect b="b" l="l" r="r" t="t"/>
              <a:pathLst>
                <a:path extrusionOk="0" h="176" w="1491">
                  <a:moveTo>
                    <a:pt x="1" y="1"/>
                  </a:moveTo>
                  <a:lnTo>
                    <a:pt x="1" y="176"/>
                  </a:lnTo>
                  <a:lnTo>
                    <a:pt x="745" y="176"/>
                  </a:lnTo>
                  <a:lnTo>
                    <a:pt x="745" y="174"/>
                  </a:lnTo>
                  <a:lnTo>
                    <a:pt x="1490" y="176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3646673" y="3558279"/>
              <a:ext cx="11651" cy="13084"/>
            </a:xfrm>
            <a:custGeom>
              <a:rect b="b" l="l" r="r" t="t"/>
              <a:pathLst>
                <a:path extrusionOk="0" h="246" w="219">
                  <a:moveTo>
                    <a:pt x="1" y="0"/>
                  </a:moveTo>
                  <a:cubicBezTo>
                    <a:pt x="1" y="0"/>
                    <a:pt x="4" y="233"/>
                    <a:pt x="218" y="245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3579000" y="3558279"/>
              <a:ext cx="11651" cy="13084"/>
            </a:xfrm>
            <a:custGeom>
              <a:rect b="b" l="l" r="r" t="t"/>
              <a:pathLst>
                <a:path extrusionOk="0" h="246" w="219">
                  <a:moveTo>
                    <a:pt x="1" y="0"/>
                  </a:moveTo>
                  <a:lnTo>
                    <a:pt x="1" y="245"/>
                  </a:lnTo>
                  <a:cubicBezTo>
                    <a:pt x="213" y="233"/>
                    <a:pt x="21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3491377" y="3781129"/>
              <a:ext cx="1063947" cy="261257"/>
            </a:xfrm>
            <a:custGeom>
              <a:rect b="b" l="l" r="r" t="t"/>
              <a:pathLst>
                <a:path extrusionOk="0" h="4912" w="19999">
                  <a:moveTo>
                    <a:pt x="0" y="0"/>
                  </a:moveTo>
                  <a:lnTo>
                    <a:pt x="0" y="4912"/>
                  </a:lnTo>
                  <a:lnTo>
                    <a:pt x="19998" y="4912"/>
                  </a:lnTo>
                  <a:lnTo>
                    <a:pt x="199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3517925" y="3811019"/>
              <a:ext cx="201522" cy="201581"/>
            </a:xfrm>
            <a:custGeom>
              <a:rect b="b" l="l" r="r" t="t"/>
              <a:pathLst>
                <a:path extrusionOk="0" h="3790" w="3788">
                  <a:moveTo>
                    <a:pt x="0" y="0"/>
                  </a:moveTo>
                  <a:lnTo>
                    <a:pt x="0" y="3789"/>
                  </a:lnTo>
                  <a:lnTo>
                    <a:pt x="3787" y="378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3746001" y="3983981"/>
              <a:ext cx="33782" cy="28508"/>
            </a:xfrm>
            <a:custGeom>
              <a:rect b="b" l="l" r="r" t="t"/>
              <a:pathLst>
                <a:path extrusionOk="0" h="536" w="635">
                  <a:moveTo>
                    <a:pt x="158" y="1"/>
                  </a:moveTo>
                  <a:cubicBezTo>
                    <a:pt x="45" y="1"/>
                    <a:pt x="1" y="150"/>
                    <a:pt x="80" y="294"/>
                  </a:cubicBezTo>
                  <a:cubicBezTo>
                    <a:pt x="141" y="390"/>
                    <a:pt x="224" y="472"/>
                    <a:pt x="318" y="535"/>
                  </a:cubicBezTo>
                  <a:cubicBezTo>
                    <a:pt x="412" y="472"/>
                    <a:pt x="493" y="390"/>
                    <a:pt x="554" y="294"/>
                  </a:cubicBezTo>
                  <a:cubicBezTo>
                    <a:pt x="635" y="150"/>
                    <a:pt x="604" y="1"/>
                    <a:pt x="477" y="1"/>
                  </a:cubicBezTo>
                  <a:cubicBezTo>
                    <a:pt x="350" y="1"/>
                    <a:pt x="318" y="158"/>
                    <a:pt x="318" y="158"/>
                  </a:cubicBezTo>
                  <a:cubicBezTo>
                    <a:pt x="318" y="158"/>
                    <a:pt x="272" y="1"/>
                    <a:pt x="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3900422" y="3813413"/>
              <a:ext cx="148162" cy="11595"/>
            </a:xfrm>
            <a:custGeom>
              <a:rect b="b" l="l" r="r" t="t"/>
              <a:pathLst>
                <a:path extrusionOk="0" h="218" w="2785">
                  <a:moveTo>
                    <a:pt x="0" y="0"/>
                  </a:moveTo>
                  <a:lnTo>
                    <a:pt x="0" y="218"/>
                  </a:lnTo>
                  <a:lnTo>
                    <a:pt x="2785" y="218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3900422" y="3919360"/>
              <a:ext cx="89802" cy="11701"/>
            </a:xfrm>
            <a:custGeom>
              <a:rect b="b" l="l" r="r" t="t"/>
              <a:pathLst>
                <a:path extrusionOk="0" h="220" w="1688">
                  <a:moveTo>
                    <a:pt x="0" y="0"/>
                  </a:moveTo>
                  <a:lnTo>
                    <a:pt x="0" y="220"/>
                  </a:lnTo>
                  <a:lnTo>
                    <a:pt x="1687" y="220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8"/>
            <p:cNvSpPr/>
            <p:nvPr/>
          </p:nvSpPr>
          <p:spPr>
            <a:xfrm>
              <a:off x="3900422" y="3851494"/>
              <a:ext cx="412566" cy="11648"/>
            </a:xfrm>
            <a:custGeom>
              <a:rect b="b" l="l" r="r" t="t"/>
              <a:pathLst>
                <a:path extrusionOk="0" h="219" w="7755">
                  <a:moveTo>
                    <a:pt x="0" y="1"/>
                  </a:moveTo>
                  <a:lnTo>
                    <a:pt x="0" y="218"/>
                  </a:lnTo>
                  <a:lnTo>
                    <a:pt x="7754" y="218"/>
                  </a:lnTo>
                  <a:lnTo>
                    <a:pt x="7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8"/>
            <p:cNvSpPr/>
            <p:nvPr/>
          </p:nvSpPr>
          <p:spPr>
            <a:xfrm>
              <a:off x="3900422" y="3871492"/>
              <a:ext cx="364952" cy="11595"/>
            </a:xfrm>
            <a:custGeom>
              <a:rect b="b" l="l" r="r" t="t"/>
              <a:pathLst>
                <a:path extrusionOk="0" h="218" w="6860">
                  <a:moveTo>
                    <a:pt x="0" y="0"/>
                  </a:moveTo>
                  <a:lnTo>
                    <a:pt x="0" y="218"/>
                  </a:lnTo>
                  <a:lnTo>
                    <a:pt x="6860" y="218"/>
                  </a:lnTo>
                  <a:lnTo>
                    <a:pt x="6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8"/>
            <p:cNvSpPr/>
            <p:nvPr/>
          </p:nvSpPr>
          <p:spPr>
            <a:xfrm>
              <a:off x="3564583" y="3863833"/>
              <a:ext cx="5001" cy="83717"/>
            </a:xfrm>
            <a:custGeom>
              <a:rect b="b" l="l" r="r" t="t"/>
              <a:pathLst>
                <a:path extrusionOk="0" h="1574" w="94">
                  <a:moveTo>
                    <a:pt x="47" y="0"/>
                  </a:moveTo>
                  <a:cubicBezTo>
                    <a:pt x="1" y="525"/>
                    <a:pt x="1" y="1051"/>
                    <a:pt x="47" y="1574"/>
                  </a:cubicBezTo>
                  <a:cubicBezTo>
                    <a:pt x="93" y="1051"/>
                    <a:pt x="93" y="525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8"/>
            <p:cNvSpPr/>
            <p:nvPr/>
          </p:nvSpPr>
          <p:spPr>
            <a:xfrm>
              <a:off x="3860118" y="2715013"/>
              <a:ext cx="270628" cy="162754"/>
            </a:xfrm>
            <a:custGeom>
              <a:rect b="b" l="l" r="r" t="t"/>
              <a:pathLst>
                <a:path extrusionOk="0" h="3060" w="5087">
                  <a:moveTo>
                    <a:pt x="136" y="1"/>
                  </a:moveTo>
                  <a:cubicBezTo>
                    <a:pt x="60" y="1"/>
                    <a:pt x="0" y="61"/>
                    <a:pt x="0" y="136"/>
                  </a:cubicBezTo>
                  <a:cubicBezTo>
                    <a:pt x="0" y="212"/>
                    <a:pt x="60" y="274"/>
                    <a:pt x="136" y="274"/>
                  </a:cubicBezTo>
                  <a:lnTo>
                    <a:pt x="856" y="274"/>
                  </a:lnTo>
                  <a:lnTo>
                    <a:pt x="1737" y="2967"/>
                  </a:lnTo>
                  <a:cubicBezTo>
                    <a:pt x="1754" y="3022"/>
                    <a:pt x="1807" y="3059"/>
                    <a:pt x="1864" y="3059"/>
                  </a:cubicBezTo>
                  <a:lnTo>
                    <a:pt x="4951" y="3059"/>
                  </a:lnTo>
                  <a:cubicBezTo>
                    <a:pt x="5027" y="3059"/>
                    <a:pt x="5087" y="2998"/>
                    <a:pt x="5087" y="2922"/>
                  </a:cubicBezTo>
                  <a:cubicBezTo>
                    <a:pt x="5087" y="2847"/>
                    <a:pt x="5027" y="2787"/>
                    <a:pt x="4951" y="2787"/>
                  </a:cubicBezTo>
                  <a:lnTo>
                    <a:pt x="1965" y="2787"/>
                  </a:lnTo>
                  <a:lnTo>
                    <a:pt x="1084" y="94"/>
                  </a:lnTo>
                  <a:cubicBezTo>
                    <a:pt x="1065" y="39"/>
                    <a:pt x="1014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8"/>
            <p:cNvSpPr/>
            <p:nvPr/>
          </p:nvSpPr>
          <p:spPr>
            <a:xfrm>
              <a:off x="4084364" y="2886272"/>
              <a:ext cx="46124" cy="46114"/>
            </a:xfrm>
            <a:custGeom>
              <a:rect b="b" l="l" r="r" t="t"/>
              <a:pathLst>
                <a:path extrusionOk="0" h="867" w="867">
                  <a:moveTo>
                    <a:pt x="435" y="270"/>
                  </a:moveTo>
                  <a:cubicBezTo>
                    <a:pt x="524" y="270"/>
                    <a:pt x="598" y="343"/>
                    <a:pt x="598" y="433"/>
                  </a:cubicBezTo>
                  <a:cubicBezTo>
                    <a:pt x="598" y="523"/>
                    <a:pt x="524" y="597"/>
                    <a:pt x="435" y="597"/>
                  </a:cubicBezTo>
                  <a:cubicBezTo>
                    <a:pt x="344" y="597"/>
                    <a:pt x="270" y="523"/>
                    <a:pt x="270" y="433"/>
                  </a:cubicBezTo>
                  <a:cubicBezTo>
                    <a:pt x="270" y="343"/>
                    <a:pt x="344" y="270"/>
                    <a:pt x="435" y="270"/>
                  </a:cubicBezTo>
                  <a:close/>
                  <a:moveTo>
                    <a:pt x="435" y="1"/>
                  </a:moveTo>
                  <a:cubicBezTo>
                    <a:pt x="195" y="1"/>
                    <a:pt x="1" y="194"/>
                    <a:pt x="1" y="433"/>
                  </a:cubicBezTo>
                  <a:cubicBezTo>
                    <a:pt x="1" y="673"/>
                    <a:pt x="195" y="866"/>
                    <a:pt x="435" y="866"/>
                  </a:cubicBezTo>
                  <a:cubicBezTo>
                    <a:pt x="673" y="866"/>
                    <a:pt x="867" y="673"/>
                    <a:pt x="867" y="433"/>
                  </a:cubicBezTo>
                  <a:cubicBezTo>
                    <a:pt x="867" y="194"/>
                    <a:pt x="673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8"/>
            <p:cNvSpPr/>
            <p:nvPr/>
          </p:nvSpPr>
          <p:spPr>
            <a:xfrm>
              <a:off x="3948965" y="2886272"/>
              <a:ext cx="46071" cy="46114"/>
            </a:xfrm>
            <a:custGeom>
              <a:rect b="b" l="l" r="r" t="t"/>
              <a:pathLst>
                <a:path extrusionOk="0" h="867" w="866">
                  <a:moveTo>
                    <a:pt x="432" y="270"/>
                  </a:moveTo>
                  <a:cubicBezTo>
                    <a:pt x="523" y="270"/>
                    <a:pt x="595" y="343"/>
                    <a:pt x="595" y="433"/>
                  </a:cubicBezTo>
                  <a:cubicBezTo>
                    <a:pt x="595" y="523"/>
                    <a:pt x="523" y="597"/>
                    <a:pt x="432" y="597"/>
                  </a:cubicBezTo>
                  <a:cubicBezTo>
                    <a:pt x="341" y="597"/>
                    <a:pt x="268" y="523"/>
                    <a:pt x="268" y="433"/>
                  </a:cubicBezTo>
                  <a:cubicBezTo>
                    <a:pt x="268" y="343"/>
                    <a:pt x="341" y="270"/>
                    <a:pt x="432" y="270"/>
                  </a:cubicBezTo>
                  <a:close/>
                  <a:moveTo>
                    <a:pt x="434" y="1"/>
                  </a:moveTo>
                  <a:cubicBezTo>
                    <a:pt x="196" y="1"/>
                    <a:pt x="2" y="193"/>
                    <a:pt x="0" y="433"/>
                  </a:cubicBezTo>
                  <a:cubicBezTo>
                    <a:pt x="0" y="671"/>
                    <a:pt x="194" y="865"/>
                    <a:pt x="432" y="866"/>
                  </a:cubicBezTo>
                  <a:lnTo>
                    <a:pt x="434" y="866"/>
                  </a:lnTo>
                  <a:cubicBezTo>
                    <a:pt x="672" y="866"/>
                    <a:pt x="866" y="673"/>
                    <a:pt x="866" y="433"/>
                  </a:cubicBezTo>
                  <a:cubicBezTo>
                    <a:pt x="866" y="194"/>
                    <a:pt x="67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3934814" y="2740914"/>
              <a:ext cx="227962" cy="114619"/>
            </a:xfrm>
            <a:custGeom>
              <a:rect b="b" l="l" r="r" t="t"/>
              <a:pathLst>
                <a:path extrusionOk="0" h="2155" w="4285">
                  <a:moveTo>
                    <a:pt x="0" y="1"/>
                  </a:moveTo>
                  <a:lnTo>
                    <a:pt x="688" y="2154"/>
                  </a:lnTo>
                  <a:lnTo>
                    <a:pt x="3599" y="2154"/>
                  </a:lnTo>
                  <a:lnTo>
                    <a:pt x="4285" y="1"/>
                  </a:lnTo>
                  <a:lnTo>
                    <a:pt x="4285" y="1"/>
                  </a:lnTo>
                  <a:lnTo>
                    <a:pt x="2275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4367056" y="4161180"/>
              <a:ext cx="175188" cy="175146"/>
            </a:xfrm>
            <a:custGeom>
              <a:rect b="b" l="l" r="r" t="t"/>
              <a:pathLst>
                <a:path extrusionOk="0" h="3293" w="3293">
                  <a:moveTo>
                    <a:pt x="1647" y="1"/>
                  </a:moveTo>
                  <a:cubicBezTo>
                    <a:pt x="738" y="1"/>
                    <a:pt x="1" y="738"/>
                    <a:pt x="1" y="1646"/>
                  </a:cubicBezTo>
                  <a:cubicBezTo>
                    <a:pt x="1" y="2555"/>
                    <a:pt x="738" y="3292"/>
                    <a:pt x="1647" y="3292"/>
                  </a:cubicBezTo>
                  <a:cubicBezTo>
                    <a:pt x="2557" y="3292"/>
                    <a:pt x="3293" y="2555"/>
                    <a:pt x="3293" y="1646"/>
                  </a:cubicBezTo>
                  <a:cubicBezTo>
                    <a:pt x="3293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8"/>
            <p:cNvSpPr/>
            <p:nvPr/>
          </p:nvSpPr>
          <p:spPr>
            <a:xfrm>
              <a:off x="4417942" y="4198534"/>
              <a:ext cx="95388" cy="100046"/>
            </a:xfrm>
            <a:custGeom>
              <a:rect b="b" l="l" r="r" t="t"/>
              <a:pathLst>
                <a:path extrusionOk="0" h="1881" w="1793">
                  <a:moveTo>
                    <a:pt x="1511" y="0"/>
                  </a:moveTo>
                  <a:lnTo>
                    <a:pt x="652" y="1346"/>
                  </a:lnTo>
                  <a:lnTo>
                    <a:pt x="239" y="929"/>
                  </a:lnTo>
                  <a:lnTo>
                    <a:pt x="1" y="1164"/>
                  </a:lnTo>
                  <a:lnTo>
                    <a:pt x="709" y="1881"/>
                  </a:lnTo>
                  <a:lnTo>
                    <a:pt x="1792" y="182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8"/>
            <p:cNvSpPr/>
            <p:nvPr/>
          </p:nvSpPr>
          <p:spPr>
            <a:xfrm>
              <a:off x="3499422" y="4275300"/>
              <a:ext cx="875678" cy="117512"/>
            </a:xfrm>
            <a:custGeom>
              <a:rect b="b" l="l" r="r" t="t"/>
              <a:pathLst>
                <a:path extrusionOk="0" h="2451" w="10169">
                  <a:moveTo>
                    <a:pt x="0" y="1"/>
                  </a:moveTo>
                  <a:lnTo>
                    <a:pt x="0" y="2450"/>
                  </a:lnTo>
                  <a:lnTo>
                    <a:pt x="10168" y="2450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8"/>
            <p:cNvSpPr/>
            <p:nvPr/>
          </p:nvSpPr>
          <p:spPr>
            <a:xfrm>
              <a:off x="3818887" y="4198693"/>
              <a:ext cx="25057" cy="38614"/>
            </a:xfrm>
            <a:custGeom>
              <a:rect b="b" l="l" r="r" t="t"/>
              <a:pathLst>
                <a:path extrusionOk="0" h="726" w="471">
                  <a:moveTo>
                    <a:pt x="246" y="116"/>
                  </a:moveTo>
                  <a:cubicBezTo>
                    <a:pt x="306" y="117"/>
                    <a:pt x="354" y="165"/>
                    <a:pt x="354" y="225"/>
                  </a:cubicBezTo>
                  <a:cubicBezTo>
                    <a:pt x="354" y="284"/>
                    <a:pt x="306" y="332"/>
                    <a:pt x="246" y="332"/>
                  </a:cubicBezTo>
                  <a:lnTo>
                    <a:pt x="117" y="332"/>
                  </a:lnTo>
                  <a:lnTo>
                    <a:pt x="117" y="116"/>
                  </a:lnTo>
                  <a:close/>
                  <a:moveTo>
                    <a:pt x="59" y="1"/>
                  </a:moveTo>
                  <a:cubicBezTo>
                    <a:pt x="26" y="1"/>
                    <a:pt x="0" y="27"/>
                    <a:pt x="0" y="57"/>
                  </a:cubicBezTo>
                  <a:lnTo>
                    <a:pt x="0" y="675"/>
                  </a:lnTo>
                  <a:cubicBezTo>
                    <a:pt x="6" y="700"/>
                    <a:pt x="24" y="721"/>
                    <a:pt x="50" y="724"/>
                  </a:cubicBezTo>
                  <a:cubicBezTo>
                    <a:pt x="53" y="725"/>
                    <a:pt x="56" y="725"/>
                    <a:pt x="59" y="725"/>
                  </a:cubicBezTo>
                  <a:cubicBezTo>
                    <a:pt x="88" y="725"/>
                    <a:pt x="112" y="704"/>
                    <a:pt x="117" y="675"/>
                  </a:cubicBezTo>
                  <a:lnTo>
                    <a:pt x="117" y="448"/>
                  </a:lnTo>
                  <a:lnTo>
                    <a:pt x="246" y="448"/>
                  </a:lnTo>
                  <a:cubicBezTo>
                    <a:pt x="369" y="448"/>
                    <a:pt x="470" y="347"/>
                    <a:pt x="470" y="224"/>
                  </a:cubicBezTo>
                  <a:cubicBezTo>
                    <a:pt x="470" y="100"/>
                    <a:pt x="369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8"/>
            <p:cNvSpPr/>
            <p:nvPr/>
          </p:nvSpPr>
          <p:spPr>
            <a:xfrm>
              <a:off x="3850702" y="4209809"/>
              <a:ext cx="17237" cy="27817"/>
            </a:xfrm>
            <a:custGeom>
              <a:rect b="b" l="l" r="r" t="t"/>
              <a:pathLst>
                <a:path extrusionOk="0" h="523" w="324">
                  <a:moveTo>
                    <a:pt x="56" y="1"/>
                  </a:moveTo>
                  <a:cubicBezTo>
                    <a:pt x="26" y="1"/>
                    <a:pt x="1" y="27"/>
                    <a:pt x="1" y="56"/>
                  </a:cubicBezTo>
                  <a:lnTo>
                    <a:pt x="1" y="466"/>
                  </a:lnTo>
                  <a:cubicBezTo>
                    <a:pt x="1" y="496"/>
                    <a:pt x="26" y="522"/>
                    <a:pt x="57" y="522"/>
                  </a:cubicBezTo>
                  <a:lnTo>
                    <a:pt x="59" y="522"/>
                  </a:lnTo>
                  <a:cubicBezTo>
                    <a:pt x="90" y="522"/>
                    <a:pt x="114" y="496"/>
                    <a:pt x="114" y="466"/>
                  </a:cubicBezTo>
                  <a:lnTo>
                    <a:pt x="114" y="270"/>
                  </a:lnTo>
                  <a:cubicBezTo>
                    <a:pt x="124" y="238"/>
                    <a:pt x="138" y="208"/>
                    <a:pt x="157" y="181"/>
                  </a:cubicBezTo>
                  <a:cubicBezTo>
                    <a:pt x="169" y="160"/>
                    <a:pt x="186" y="145"/>
                    <a:pt x="205" y="131"/>
                  </a:cubicBezTo>
                  <a:cubicBezTo>
                    <a:pt x="222" y="118"/>
                    <a:pt x="244" y="111"/>
                    <a:pt x="266" y="111"/>
                  </a:cubicBezTo>
                  <a:cubicBezTo>
                    <a:pt x="297" y="111"/>
                    <a:pt x="323" y="87"/>
                    <a:pt x="323" y="56"/>
                  </a:cubicBezTo>
                  <a:cubicBezTo>
                    <a:pt x="323" y="28"/>
                    <a:pt x="301" y="4"/>
                    <a:pt x="273" y="1"/>
                  </a:cubicBezTo>
                  <a:cubicBezTo>
                    <a:pt x="224" y="1"/>
                    <a:pt x="176" y="15"/>
                    <a:pt x="136" y="42"/>
                  </a:cubicBezTo>
                  <a:cubicBezTo>
                    <a:pt x="128" y="47"/>
                    <a:pt x="121" y="56"/>
                    <a:pt x="114" y="63"/>
                  </a:cubicBezTo>
                  <a:lnTo>
                    <a:pt x="114" y="56"/>
                  </a:lnTo>
                  <a:cubicBezTo>
                    <a:pt x="114" y="25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8"/>
            <p:cNvSpPr/>
            <p:nvPr/>
          </p:nvSpPr>
          <p:spPr>
            <a:xfrm>
              <a:off x="3872408" y="4209809"/>
              <a:ext cx="26813" cy="27977"/>
            </a:xfrm>
            <a:custGeom>
              <a:rect b="b" l="l" r="r" t="t"/>
              <a:pathLst>
                <a:path extrusionOk="0" h="526" w="504">
                  <a:moveTo>
                    <a:pt x="253" y="114"/>
                  </a:moveTo>
                  <a:cubicBezTo>
                    <a:pt x="289" y="116"/>
                    <a:pt x="323" y="130"/>
                    <a:pt x="349" y="155"/>
                  </a:cubicBezTo>
                  <a:cubicBezTo>
                    <a:pt x="376" y="184"/>
                    <a:pt x="390" y="222"/>
                    <a:pt x="390" y="263"/>
                  </a:cubicBezTo>
                  <a:cubicBezTo>
                    <a:pt x="392" y="303"/>
                    <a:pt x="376" y="342"/>
                    <a:pt x="349" y="373"/>
                  </a:cubicBezTo>
                  <a:cubicBezTo>
                    <a:pt x="323" y="399"/>
                    <a:pt x="289" y="412"/>
                    <a:pt x="253" y="412"/>
                  </a:cubicBezTo>
                  <a:cubicBezTo>
                    <a:pt x="251" y="413"/>
                    <a:pt x="249" y="413"/>
                    <a:pt x="246" y="413"/>
                  </a:cubicBezTo>
                  <a:cubicBezTo>
                    <a:pt x="211" y="413"/>
                    <a:pt x="178" y="399"/>
                    <a:pt x="153" y="373"/>
                  </a:cubicBezTo>
                  <a:cubicBezTo>
                    <a:pt x="128" y="342"/>
                    <a:pt x="114" y="303"/>
                    <a:pt x="116" y="263"/>
                  </a:cubicBezTo>
                  <a:cubicBezTo>
                    <a:pt x="116" y="224"/>
                    <a:pt x="128" y="184"/>
                    <a:pt x="153" y="155"/>
                  </a:cubicBezTo>
                  <a:cubicBezTo>
                    <a:pt x="181" y="130"/>
                    <a:pt x="217" y="114"/>
                    <a:pt x="253" y="114"/>
                  </a:cubicBezTo>
                  <a:close/>
                  <a:moveTo>
                    <a:pt x="254" y="1"/>
                  </a:moveTo>
                  <a:cubicBezTo>
                    <a:pt x="186" y="1"/>
                    <a:pt x="119" y="28"/>
                    <a:pt x="73" y="80"/>
                  </a:cubicBezTo>
                  <a:cubicBezTo>
                    <a:pt x="28" y="130"/>
                    <a:pt x="2" y="195"/>
                    <a:pt x="1" y="263"/>
                  </a:cubicBezTo>
                  <a:cubicBezTo>
                    <a:pt x="1" y="332"/>
                    <a:pt x="26" y="397"/>
                    <a:pt x="73" y="447"/>
                  </a:cubicBezTo>
                  <a:cubicBezTo>
                    <a:pt x="119" y="498"/>
                    <a:pt x="186" y="526"/>
                    <a:pt x="254" y="526"/>
                  </a:cubicBezTo>
                  <a:cubicBezTo>
                    <a:pt x="321" y="526"/>
                    <a:pt x="385" y="496"/>
                    <a:pt x="428" y="447"/>
                  </a:cubicBezTo>
                  <a:cubicBezTo>
                    <a:pt x="476" y="397"/>
                    <a:pt x="503" y="332"/>
                    <a:pt x="501" y="263"/>
                  </a:cubicBezTo>
                  <a:cubicBezTo>
                    <a:pt x="501" y="195"/>
                    <a:pt x="476" y="130"/>
                    <a:pt x="428" y="80"/>
                  </a:cubicBezTo>
                  <a:cubicBezTo>
                    <a:pt x="385" y="30"/>
                    <a:pt x="32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3906510" y="4209809"/>
              <a:ext cx="24898" cy="27870"/>
            </a:xfrm>
            <a:custGeom>
              <a:rect b="b" l="l" r="r" t="t"/>
              <a:pathLst>
                <a:path extrusionOk="0" h="524" w="468">
                  <a:moveTo>
                    <a:pt x="274" y="1"/>
                  </a:moveTo>
                  <a:cubicBezTo>
                    <a:pt x="126" y="1"/>
                    <a:pt x="6" y="116"/>
                    <a:pt x="1" y="263"/>
                  </a:cubicBezTo>
                  <a:cubicBezTo>
                    <a:pt x="1" y="263"/>
                    <a:pt x="1" y="265"/>
                    <a:pt x="1" y="267"/>
                  </a:cubicBezTo>
                  <a:cubicBezTo>
                    <a:pt x="4" y="410"/>
                    <a:pt x="124" y="524"/>
                    <a:pt x="267" y="524"/>
                  </a:cubicBezTo>
                  <a:cubicBezTo>
                    <a:pt x="269" y="524"/>
                    <a:pt x="271" y="524"/>
                    <a:pt x="274" y="524"/>
                  </a:cubicBezTo>
                  <a:cubicBezTo>
                    <a:pt x="334" y="522"/>
                    <a:pt x="392" y="503"/>
                    <a:pt x="440" y="467"/>
                  </a:cubicBezTo>
                  <a:cubicBezTo>
                    <a:pt x="462" y="448"/>
                    <a:pt x="467" y="416"/>
                    <a:pt x="450" y="390"/>
                  </a:cubicBezTo>
                  <a:cubicBezTo>
                    <a:pt x="440" y="376"/>
                    <a:pt x="423" y="368"/>
                    <a:pt x="405" y="368"/>
                  </a:cubicBezTo>
                  <a:cubicBezTo>
                    <a:pt x="394" y="368"/>
                    <a:pt x="382" y="371"/>
                    <a:pt x="373" y="378"/>
                  </a:cubicBezTo>
                  <a:cubicBezTo>
                    <a:pt x="344" y="400"/>
                    <a:pt x="310" y="412"/>
                    <a:pt x="274" y="412"/>
                  </a:cubicBezTo>
                  <a:cubicBezTo>
                    <a:pt x="190" y="412"/>
                    <a:pt x="123" y="346"/>
                    <a:pt x="123" y="262"/>
                  </a:cubicBezTo>
                  <a:cubicBezTo>
                    <a:pt x="123" y="179"/>
                    <a:pt x="190" y="112"/>
                    <a:pt x="274" y="112"/>
                  </a:cubicBezTo>
                  <a:cubicBezTo>
                    <a:pt x="310" y="112"/>
                    <a:pt x="344" y="124"/>
                    <a:pt x="373" y="145"/>
                  </a:cubicBezTo>
                  <a:cubicBezTo>
                    <a:pt x="373" y="145"/>
                    <a:pt x="373" y="145"/>
                    <a:pt x="375" y="147"/>
                  </a:cubicBezTo>
                  <a:cubicBezTo>
                    <a:pt x="385" y="154"/>
                    <a:pt x="396" y="157"/>
                    <a:pt x="408" y="157"/>
                  </a:cubicBezTo>
                  <a:cubicBezTo>
                    <a:pt x="424" y="157"/>
                    <a:pt x="440" y="150"/>
                    <a:pt x="450" y="136"/>
                  </a:cubicBezTo>
                  <a:cubicBezTo>
                    <a:pt x="467" y="111"/>
                    <a:pt x="462" y="76"/>
                    <a:pt x="440" y="58"/>
                  </a:cubicBezTo>
                  <a:cubicBezTo>
                    <a:pt x="392" y="22"/>
                    <a:pt x="334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3937261" y="4209809"/>
              <a:ext cx="27132" cy="27977"/>
            </a:xfrm>
            <a:custGeom>
              <a:rect b="b" l="l" r="r" t="t"/>
              <a:pathLst>
                <a:path extrusionOk="0" h="526" w="510">
                  <a:moveTo>
                    <a:pt x="260" y="100"/>
                  </a:moveTo>
                  <a:cubicBezTo>
                    <a:pt x="328" y="102"/>
                    <a:pt x="388" y="147"/>
                    <a:pt x="414" y="210"/>
                  </a:cubicBezTo>
                  <a:lnTo>
                    <a:pt x="117" y="210"/>
                  </a:lnTo>
                  <a:cubicBezTo>
                    <a:pt x="134" y="147"/>
                    <a:pt x="193" y="100"/>
                    <a:pt x="260" y="100"/>
                  </a:cubicBezTo>
                  <a:close/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117" y="3"/>
                    <a:pt x="2" y="119"/>
                    <a:pt x="4" y="262"/>
                  </a:cubicBezTo>
                  <a:cubicBezTo>
                    <a:pt x="1" y="402"/>
                    <a:pt x="112" y="520"/>
                    <a:pt x="253" y="526"/>
                  </a:cubicBezTo>
                  <a:cubicBezTo>
                    <a:pt x="257" y="526"/>
                    <a:pt x="261" y="526"/>
                    <a:pt x="265" y="526"/>
                  </a:cubicBezTo>
                  <a:cubicBezTo>
                    <a:pt x="331" y="526"/>
                    <a:pt x="393" y="501"/>
                    <a:pt x="440" y="457"/>
                  </a:cubicBezTo>
                  <a:lnTo>
                    <a:pt x="441" y="455"/>
                  </a:lnTo>
                  <a:cubicBezTo>
                    <a:pt x="460" y="436"/>
                    <a:pt x="458" y="407"/>
                    <a:pt x="440" y="390"/>
                  </a:cubicBezTo>
                  <a:cubicBezTo>
                    <a:pt x="428" y="380"/>
                    <a:pt x="414" y="375"/>
                    <a:pt x="400" y="375"/>
                  </a:cubicBezTo>
                  <a:cubicBezTo>
                    <a:pt x="386" y="375"/>
                    <a:pt x="372" y="380"/>
                    <a:pt x="361" y="390"/>
                  </a:cubicBezTo>
                  <a:cubicBezTo>
                    <a:pt x="334" y="407"/>
                    <a:pt x="300" y="417"/>
                    <a:pt x="267" y="417"/>
                  </a:cubicBezTo>
                  <a:cubicBezTo>
                    <a:pt x="262" y="417"/>
                    <a:pt x="258" y="416"/>
                    <a:pt x="253" y="416"/>
                  </a:cubicBezTo>
                  <a:cubicBezTo>
                    <a:pt x="215" y="412"/>
                    <a:pt x="179" y="395"/>
                    <a:pt x="153" y="370"/>
                  </a:cubicBezTo>
                  <a:cubicBezTo>
                    <a:pt x="134" y="349"/>
                    <a:pt x="122" y="325"/>
                    <a:pt x="117" y="299"/>
                  </a:cubicBezTo>
                  <a:lnTo>
                    <a:pt x="455" y="299"/>
                  </a:lnTo>
                  <a:cubicBezTo>
                    <a:pt x="456" y="299"/>
                    <a:pt x="457" y="299"/>
                    <a:pt x="459" y="299"/>
                  </a:cubicBezTo>
                  <a:cubicBezTo>
                    <a:pt x="484" y="299"/>
                    <a:pt x="505" y="283"/>
                    <a:pt x="510" y="256"/>
                  </a:cubicBezTo>
                  <a:lnTo>
                    <a:pt x="510" y="243"/>
                  </a:lnTo>
                  <a:cubicBezTo>
                    <a:pt x="506" y="108"/>
                    <a:pt x="397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3971097" y="4209809"/>
              <a:ext cx="27132" cy="27977"/>
            </a:xfrm>
            <a:custGeom>
              <a:rect b="b" l="l" r="r" t="t"/>
              <a:pathLst>
                <a:path extrusionOk="0" h="526" w="510">
                  <a:moveTo>
                    <a:pt x="260" y="100"/>
                  </a:moveTo>
                  <a:cubicBezTo>
                    <a:pt x="328" y="102"/>
                    <a:pt x="390" y="145"/>
                    <a:pt x="414" y="210"/>
                  </a:cubicBezTo>
                  <a:lnTo>
                    <a:pt x="117" y="210"/>
                  </a:lnTo>
                  <a:cubicBezTo>
                    <a:pt x="134" y="147"/>
                    <a:pt x="193" y="100"/>
                    <a:pt x="260" y="100"/>
                  </a:cubicBezTo>
                  <a:close/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117" y="3"/>
                    <a:pt x="2" y="119"/>
                    <a:pt x="4" y="262"/>
                  </a:cubicBezTo>
                  <a:lnTo>
                    <a:pt x="4" y="263"/>
                  </a:lnTo>
                  <a:cubicBezTo>
                    <a:pt x="1" y="406"/>
                    <a:pt x="116" y="524"/>
                    <a:pt x="260" y="526"/>
                  </a:cubicBezTo>
                  <a:cubicBezTo>
                    <a:pt x="264" y="526"/>
                    <a:pt x="268" y="526"/>
                    <a:pt x="272" y="526"/>
                  </a:cubicBezTo>
                  <a:cubicBezTo>
                    <a:pt x="336" y="526"/>
                    <a:pt x="398" y="501"/>
                    <a:pt x="446" y="457"/>
                  </a:cubicBezTo>
                  <a:lnTo>
                    <a:pt x="448" y="455"/>
                  </a:lnTo>
                  <a:cubicBezTo>
                    <a:pt x="465" y="436"/>
                    <a:pt x="465" y="407"/>
                    <a:pt x="446" y="390"/>
                  </a:cubicBezTo>
                  <a:cubicBezTo>
                    <a:pt x="435" y="380"/>
                    <a:pt x="421" y="375"/>
                    <a:pt x="407" y="375"/>
                  </a:cubicBezTo>
                  <a:cubicBezTo>
                    <a:pt x="393" y="375"/>
                    <a:pt x="379" y="380"/>
                    <a:pt x="368" y="390"/>
                  </a:cubicBezTo>
                  <a:cubicBezTo>
                    <a:pt x="339" y="407"/>
                    <a:pt x="307" y="417"/>
                    <a:pt x="274" y="417"/>
                  </a:cubicBezTo>
                  <a:cubicBezTo>
                    <a:pt x="269" y="417"/>
                    <a:pt x="264" y="416"/>
                    <a:pt x="260" y="416"/>
                  </a:cubicBezTo>
                  <a:cubicBezTo>
                    <a:pt x="220" y="412"/>
                    <a:pt x="186" y="395"/>
                    <a:pt x="158" y="370"/>
                  </a:cubicBezTo>
                  <a:cubicBezTo>
                    <a:pt x="140" y="349"/>
                    <a:pt x="128" y="325"/>
                    <a:pt x="122" y="299"/>
                  </a:cubicBezTo>
                  <a:lnTo>
                    <a:pt x="455" y="299"/>
                  </a:lnTo>
                  <a:cubicBezTo>
                    <a:pt x="456" y="299"/>
                    <a:pt x="458" y="299"/>
                    <a:pt x="459" y="299"/>
                  </a:cubicBezTo>
                  <a:cubicBezTo>
                    <a:pt x="484" y="299"/>
                    <a:pt x="505" y="283"/>
                    <a:pt x="510" y="256"/>
                  </a:cubicBezTo>
                  <a:lnTo>
                    <a:pt x="510" y="243"/>
                  </a:lnTo>
                  <a:cubicBezTo>
                    <a:pt x="506" y="108"/>
                    <a:pt x="397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8"/>
            <p:cNvSpPr/>
            <p:nvPr/>
          </p:nvSpPr>
          <p:spPr>
            <a:xfrm>
              <a:off x="4005572" y="4198534"/>
              <a:ext cx="26866" cy="39359"/>
            </a:xfrm>
            <a:custGeom>
              <a:rect b="b" l="l" r="r" t="t"/>
              <a:pathLst>
                <a:path extrusionOk="0" h="740" w="505">
                  <a:moveTo>
                    <a:pt x="248" y="324"/>
                  </a:moveTo>
                  <a:lnTo>
                    <a:pt x="248" y="326"/>
                  </a:lnTo>
                  <a:cubicBezTo>
                    <a:pt x="285" y="326"/>
                    <a:pt x="321" y="342"/>
                    <a:pt x="347" y="367"/>
                  </a:cubicBezTo>
                  <a:cubicBezTo>
                    <a:pt x="400" y="427"/>
                    <a:pt x="400" y="518"/>
                    <a:pt x="347" y="576"/>
                  </a:cubicBezTo>
                  <a:cubicBezTo>
                    <a:pt x="345" y="578"/>
                    <a:pt x="344" y="580"/>
                    <a:pt x="344" y="580"/>
                  </a:cubicBezTo>
                  <a:cubicBezTo>
                    <a:pt x="317" y="606"/>
                    <a:pt x="283" y="619"/>
                    <a:pt x="249" y="619"/>
                  </a:cubicBezTo>
                  <a:cubicBezTo>
                    <a:pt x="213" y="619"/>
                    <a:pt x="177" y="605"/>
                    <a:pt x="150" y="576"/>
                  </a:cubicBezTo>
                  <a:cubicBezTo>
                    <a:pt x="93" y="518"/>
                    <a:pt x="93" y="426"/>
                    <a:pt x="150" y="367"/>
                  </a:cubicBezTo>
                  <a:cubicBezTo>
                    <a:pt x="176" y="340"/>
                    <a:pt x="212" y="324"/>
                    <a:pt x="248" y="324"/>
                  </a:cubicBezTo>
                  <a:close/>
                  <a:moveTo>
                    <a:pt x="448" y="0"/>
                  </a:moveTo>
                  <a:cubicBezTo>
                    <a:pt x="416" y="0"/>
                    <a:pt x="390" y="26"/>
                    <a:pt x="390" y="59"/>
                  </a:cubicBezTo>
                  <a:lnTo>
                    <a:pt x="390" y="254"/>
                  </a:lnTo>
                  <a:cubicBezTo>
                    <a:pt x="350" y="227"/>
                    <a:pt x="302" y="211"/>
                    <a:pt x="254" y="211"/>
                  </a:cubicBezTo>
                  <a:cubicBezTo>
                    <a:pt x="124" y="220"/>
                    <a:pt x="21" y="323"/>
                    <a:pt x="11" y="453"/>
                  </a:cubicBezTo>
                  <a:cubicBezTo>
                    <a:pt x="1" y="597"/>
                    <a:pt x="109" y="724"/>
                    <a:pt x="254" y="734"/>
                  </a:cubicBezTo>
                  <a:cubicBezTo>
                    <a:pt x="302" y="732"/>
                    <a:pt x="350" y="717"/>
                    <a:pt x="390" y="688"/>
                  </a:cubicBezTo>
                  <a:cubicBezTo>
                    <a:pt x="393" y="718"/>
                    <a:pt x="417" y="740"/>
                    <a:pt x="445" y="740"/>
                  </a:cubicBezTo>
                  <a:cubicBezTo>
                    <a:pt x="447" y="740"/>
                    <a:pt x="449" y="740"/>
                    <a:pt x="452" y="739"/>
                  </a:cubicBezTo>
                  <a:cubicBezTo>
                    <a:pt x="482" y="736"/>
                    <a:pt x="505" y="708"/>
                    <a:pt x="503" y="678"/>
                  </a:cubicBezTo>
                  <a:lnTo>
                    <a:pt x="505" y="468"/>
                  </a:lnTo>
                  <a:lnTo>
                    <a:pt x="505" y="59"/>
                  </a:lnTo>
                  <a:cubicBezTo>
                    <a:pt x="505" y="26"/>
                    <a:pt x="479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8"/>
            <p:cNvSpPr/>
            <p:nvPr/>
          </p:nvSpPr>
          <p:spPr>
            <a:xfrm>
              <a:off x="4057550" y="4198640"/>
              <a:ext cx="15375" cy="38986"/>
            </a:xfrm>
            <a:custGeom>
              <a:rect b="b" l="l" r="r" t="t"/>
              <a:pathLst>
                <a:path extrusionOk="0" h="733" w="289">
                  <a:moveTo>
                    <a:pt x="147" y="0"/>
                  </a:moveTo>
                  <a:cubicBezTo>
                    <a:pt x="114" y="0"/>
                    <a:pt x="88" y="26"/>
                    <a:pt x="88" y="58"/>
                  </a:cubicBezTo>
                  <a:lnTo>
                    <a:pt x="88" y="209"/>
                  </a:lnTo>
                  <a:lnTo>
                    <a:pt x="57" y="209"/>
                  </a:lnTo>
                  <a:cubicBezTo>
                    <a:pt x="27" y="209"/>
                    <a:pt x="1" y="235"/>
                    <a:pt x="1" y="266"/>
                  </a:cubicBezTo>
                  <a:lnTo>
                    <a:pt x="1" y="268"/>
                  </a:lnTo>
                  <a:cubicBezTo>
                    <a:pt x="1" y="300"/>
                    <a:pt x="27" y="324"/>
                    <a:pt x="59" y="324"/>
                  </a:cubicBezTo>
                  <a:lnTo>
                    <a:pt x="88" y="324"/>
                  </a:lnTo>
                  <a:lnTo>
                    <a:pt x="88" y="616"/>
                  </a:lnTo>
                  <a:cubicBezTo>
                    <a:pt x="88" y="681"/>
                    <a:pt x="141" y="732"/>
                    <a:pt x="205" y="732"/>
                  </a:cubicBezTo>
                  <a:lnTo>
                    <a:pt x="208" y="732"/>
                  </a:lnTo>
                  <a:cubicBezTo>
                    <a:pt x="239" y="730"/>
                    <a:pt x="263" y="705"/>
                    <a:pt x="263" y="674"/>
                  </a:cubicBezTo>
                  <a:cubicBezTo>
                    <a:pt x="263" y="641"/>
                    <a:pt x="237" y="616"/>
                    <a:pt x="205" y="616"/>
                  </a:cubicBezTo>
                  <a:lnTo>
                    <a:pt x="205" y="324"/>
                  </a:lnTo>
                  <a:lnTo>
                    <a:pt x="231" y="324"/>
                  </a:lnTo>
                  <a:cubicBezTo>
                    <a:pt x="263" y="324"/>
                    <a:pt x="289" y="298"/>
                    <a:pt x="289" y="266"/>
                  </a:cubicBezTo>
                  <a:cubicBezTo>
                    <a:pt x="289" y="234"/>
                    <a:pt x="263" y="209"/>
                    <a:pt x="234" y="209"/>
                  </a:cubicBezTo>
                  <a:cubicBezTo>
                    <a:pt x="233" y="209"/>
                    <a:pt x="232" y="209"/>
                    <a:pt x="231" y="209"/>
                  </a:cubicBezTo>
                  <a:lnTo>
                    <a:pt x="205" y="209"/>
                  </a:lnTo>
                  <a:lnTo>
                    <a:pt x="205" y="58"/>
                  </a:lnTo>
                  <a:lnTo>
                    <a:pt x="205" y="55"/>
                  </a:lnTo>
                  <a:cubicBezTo>
                    <a:pt x="203" y="24"/>
                    <a:pt x="177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8"/>
            <p:cNvSpPr/>
            <p:nvPr/>
          </p:nvSpPr>
          <p:spPr>
            <a:xfrm>
              <a:off x="4080533" y="4209809"/>
              <a:ext cx="26706" cy="27977"/>
            </a:xfrm>
            <a:custGeom>
              <a:rect b="b" l="l" r="r" t="t"/>
              <a:pathLst>
                <a:path extrusionOk="0" h="526" w="502">
                  <a:moveTo>
                    <a:pt x="250" y="113"/>
                  </a:moveTo>
                  <a:cubicBezTo>
                    <a:pt x="286" y="113"/>
                    <a:pt x="322" y="127"/>
                    <a:pt x="349" y="155"/>
                  </a:cubicBezTo>
                  <a:cubicBezTo>
                    <a:pt x="376" y="184"/>
                    <a:pt x="390" y="222"/>
                    <a:pt x="390" y="263"/>
                  </a:cubicBezTo>
                  <a:cubicBezTo>
                    <a:pt x="390" y="303"/>
                    <a:pt x="376" y="342"/>
                    <a:pt x="349" y="373"/>
                  </a:cubicBezTo>
                  <a:cubicBezTo>
                    <a:pt x="323" y="399"/>
                    <a:pt x="287" y="412"/>
                    <a:pt x="251" y="412"/>
                  </a:cubicBezTo>
                  <a:cubicBezTo>
                    <a:pt x="249" y="413"/>
                    <a:pt x="248" y="413"/>
                    <a:pt x="246" y="413"/>
                  </a:cubicBezTo>
                  <a:cubicBezTo>
                    <a:pt x="212" y="413"/>
                    <a:pt x="178" y="397"/>
                    <a:pt x="152" y="373"/>
                  </a:cubicBezTo>
                  <a:cubicBezTo>
                    <a:pt x="126" y="342"/>
                    <a:pt x="112" y="303"/>
                    <a:pt x="114" y="263"/>
                  </a:cubicBezTo>
                  <a:cubicBezTo>
                    <a:pt x="114" y="224"/>
                    <a:pt x="126" y="184"/>
                    <a:pt x="152" y="155"/>
                  </a:cubicBezTo>
                  <a:cubicBezTo>
                    <a:pt x="154" y="154"/>
                    <a:pt x="154" y="152"/>
                    <a:pt x="155" y="152"/>
                  </a:cubicBezTo>
                  <a:cubicBezTo>
                    <a:pt x="182" y="126"/>
                    <a:pt x="216" y="113"/>
                    <a:pt x="250" y="113"/>
                  </a:cubicBezTo>
                  <a:close/>
                  <a:moveTo>
                    <a:pt x="253" y="1"/>
                  </a:moveTo>
                  <a:cubicBezTo>
                    <a:pt x="184" y="1"/>
                    <a:pt x="119" y="30"/>
                    <a:pt x="71" y="80"/>
                  </a:cubicBezTo>
                  <a:cubicBezTo>
                    <a:pt x="27" y="130"/>
                    <a:pt x="1" y="195"/>
                    <a:pt x="1" y="263"/>
                  </a:cubicBezTo>
                  <a:cubicBezTo>
                    <a:pt x="1" y="330"/>
                    <a:pt x="27" y="397"/>
                    <a:pt x="71" y="447"/>
                  </a:cubicBezTo>
                  <a:cubicBezTo>
                    <a:pt x="117" y="496"/>
                    <a:pt x="184" y="526"/>
                    <a:pt x="253" y="526"/>
                  </a:cubicBezTo>
                  <a:cubicBezTo>
                    <a:pt x="320" y="526"/>
                    <a:pt x="383" y="498"/>
                    <a:pt x="426" y="447"/>
                  </a:cubicBezTo>
                  <a:cubicBezTo>
                    <a:pt x="476" y="399"/>
                    <a:pt x="502" y="332"/>
                    <a:pt x="500" y="263"/>
                  </a:cubicBezTo>
                  <a:cubicBezTo>
                    <a:pt x="502" y="195"/>
                    <a:pt x="474" y="128"/>
                    <a:pt x="426" y="80"/>
                  </a:cubicBezTo>
                  <a:cubicBezTo>
                    <a:pt x="383" y="28"/>
                    <a:pt x="320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8"/>
            <p:cNvSpPr/>
            <p:nvPr/>
          </p:nvSpPr>
          <p:spPr>
            <a:xfrm>
              <a:off x="4133097" y="4209809"/>
              <a:ext cx="27292" cy="38401"/>
            </a:xfrm>
            <a:custGeom>
              <a:rect b="b" l="l" r="r" t="t"/>
              <a:pathLst>
                <a:path extrusionOk="0" h="722" w="513">
                  <a:moveTo>
                    <a:pt x="258" y="114"/>
                  </a:moveTo>
                  <a:cubicBezTo>
                    <a:pt x="295" y="114"/>
                    <a:pt x="331" y="130"/>
                    <a:pt x="355" y="157"/>
                  </a:cubicBezTo>
                  <a:cubicBezTo>
                    <a:pt x="383" y="186"/>
                    <a:pt x="396" y="224"/>
                    <a:pt x="396" y="263"/>
                  </a:cubicBezTo>
                  <a:cubicBezTo>
                    <a:pt x="396" y="301"/>
                    <a:pt x="383" y="339"/>
                    <a:pt x="355" y="368"/>
                  </a:cubicBezTo>
                  <a:cubicBezTo>
                    <a:pt x="330" y="395"/>
                    <a:pt x="295" y="411"/>
                    <a:pt x="258" y="411"/>
                  </a:cubicBezTo>
                  <a:cubicBezTo>
                    <a:pt x="220" y="411"/>
                    <a:pt x="184" y="395"/>
                    <a:pt x="158" y="368"/>
                  </a:cubicBezTo>
                  <a:cubicBezTo>
                    <a:pt x="131" y="340"/>
                    <a:pt x="115" y="301"/>
                    <a:pt x="117" y="263"/>
                  </a:cubicBezTo>
                  <a:lnTo>
                    <a:pt x="120" y="263"/>
                  </a:lnTo>
                  <a:cubicBezTo>
                    <a:pt x="119" y="224"/>
                    <a:pt x="132" y="186"/>
                    <a:pt x="158" y="157"/>
                  </a:cubicBezTo>
                  <a:cubicBezTo>
                    <a:pt x="184" y="130"/>
                    <a:pt x="220" y="114"/>
                    <a:pt x="258" y="114"/>
                  </a:cubicBezTo>
                  <a:close/>
                  <a:moveTo>
                    <a:pt x="62" y="1"/>
                  </a:moveTo>
                  <a:cubicBezTo>
                    <a:pt x="61" y="1"/>
                    <a:pt x="60" y="1"/>
                    <a:pt x="59" y="1"/>
                  </a:cubicBezTo>
                  <a:cubicBezTo>
                    <a:pt x="28" y="1"/>
                    <a:pt x="2" y="25"/>
                    <a:pt x="2" y="56"/>
                  </a:cubicBezTo>
                  <a:lnTo>
                    <a:pt x="2" y="263"/>
                  </a:lnTo>
                  <a:lnTo>
                    <a:pt x="2" y="664"/>
                  </a:lnTo>
                  <a:lnTo>
                    <a:pt x="0" y="664"/>
                  </a:lnTo>
                  <a:cubicBezTo>
                    <a:pt x="2" y="695"/>
                    <a:pt x="26" y="721"/>
                    <a:pt x="59" y="721"/>
                  </a:cubicBezTo>
                  <a:cubicBezTo>
                    <a:pt x="90" y="721"/>
                    <a:pt x="115" y="695"/>
                    <a:pt x="115" y="664"/>
                  </a:cubicBezTo>
                  <a:lnTo>
                    <a:pt x="115" y="479"/>
                  </a:lnTo>
                  <a:cubicBezTo>
                    <a:pt x="156" y="507"/>
                    <a:pt x="204" y="522"/>
                    <a:pt x="252" y="522"/>
                  </a:cubicBezTo>
                  <a:cubicBezTo>
                    <a:pt x="396" y="522"/>
                    <a:pt x="513" y="406"/>
                    <a:pt x="513" y="262"/>
                  </a:cubicBezTo>
                  <a:cubicBezTo>
                    <a:pt x="513" y="118"/>
                    <a:pt x="396" y="1"/>
                    <a:pt x="252" y="1"/>
                  </a:cubicBezTo>
                  <a:cubicBezTo>
                    <a:pt x="204" y="3"/>
                    <a:pt x="156" y="16"/>
                    <a:pt x="115" y="42"/>
                  </a:cubicBezTo>
                  <a:cubicBezTo>
                    <a:pt x="109" y="18"/>
                    <a:pt x="87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8"/>
            <p:cNvSpPr/>
            <p:nvPr/>
          </p:nvSpPr>
          <p:spPr>
            <a:xfrm>
              <a:off x="4165816" y="4209756"/>
              <a:ext cx="27717" cy="27870"/>
            </a:xfrm>
            <a:custGeom>
              <a:rect b="b" l="l" r="r" t="t"/>
              <a:pathLst>
                <a:path extrusionOk="0" h="524" w="521">
                  <a:moveTo>
                    <a:pt x="270" y="113"/>
                  </a:moveTo>
                  <a:cubicBezTo>
                    <a:pt x="308" y="113"/>
                    <a:pt x="342" y="129"/>
                    <a:pt x="368" y="156"/>
                  </a:cubicBezTo>
                  <a:cubicBezTo>
                    <a:pt x="395" y="185"/>
                    <a:pt x="411" y="223"/>
                    <a:pt x="409" y="264"/>
                  </a:cubicBezTo>
                  <a:cubicBezTo>
                    <a:pt x="409" y="304"/>
                    <a:pt x="395" y="341"/>
                    <a:pt x="368" y="371"/>
                  </a:cubicBezTo>
                  <a:cubicBezTo>
                    <a:pt x="342" y="398"/>
                    <a:pt x="308" y="412"/>
                    <a:pt x="270" y="412"/>
                  </a:cubicBezTo>
                  <a:cubicBezTo>
                    <a:pt x="234" y="412"/>
                    <a:pt x="200" y="398"/>
                    <a:pt x="174" y="371"/>
                  </a:cubicBezTo>
                  <a:cubicBezTo>
                    <a:pt x="147" y="341"/>
                    <a:pt x="133" y="304"/>
                    <a:pt x="135" y="264"/>
                  </a:cubicBezTo>
                  <a:cubicBezTo>
                    <a:pt x="133" y="223"/>
                    <a:pt x="147" y="185"/>
                    <a:pt x="174" y="156"/>
                  </a:cubicBezTo>
                  <a:cubicBezTo>
                    <a:pt x="198" y="129"/>
                    <a:pt x="234" y="113"/>
                    <a:pt x="270" y="113"/>
                  </a:cubicBezTo>
                  <a:close/>
                  <a:moveTo>
                    <a:pt x="273" y="0"/>
                  </a:moveTo>
                  <a:cubicBezTo>
                    <a:pt x="207" y="0"/>
                    <a:pt x="141" y="28"/>
                    <a:pt x="97" y="77"/>
                  </a:cubicBezTo>
                  <a:cubicBezTo>
                    <a:pt x="1" y="182"/>
                    <a:pt x="1" y="341"/>
                    <a:pt x="97" y="446"/>
                  </a:cubicBezTo>
                  <a:cubicBezTo>
                    <a:pt x="143" y="496"/>
                    <a:pt x="207" y="523"/>
                    <a:pt x="273" y="523"/>
                  </a:cubicBezTo>
                  <a:cubicBezTo>
                    <a:pt x="323" y="523"/>
                    <a:pt x="369" y="506"/>
                    <a:pt x="411" y="479"/>
                  </a:cubicBezTo>
                  <a:cubicBezTo>
                    <a:pt x="416" y="503"/>
                    <a:pt x="438" y="521"/>
                    <a:pt x="465" y="523"/>
                  </a:cubicBezTo>
                  <a:cubicBezTo>
                    <a:pt x="496" y="521"/>
                    <a:pt x="520" y="497"/>
                    <a:pt x="519" y="467"/>
                  </a:cubicBezTo>
                  <a:lnTo>
                    <a:pt x="519" y="264"/>
                  </a:lnTo>
                  <a:lnTo>
                    <a:pt x="519" y="55"/>
                  </a:lnTo>
                  <a:cubicBezTo>
                    <a:pt x="519" y="24"/>
                    <a:pt x="495" y="0"/>
                    <a:pt x="465" y="0"/>
                  </a:cubicBezTo>
                  <a:cubicBezTo>
                    <a:pt x="438" y="0"/>
                    <a:pt x="414" y="19"/>
                    <a:pt x="411" y="47"/>
                  </a:cubicBezTo>
                  <a:cubicBezTo>
                    <a:pt x="371" y="17"/>
                    <a:pt x="323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8"/>
            <p:cNvSpPr/>
            <p:nvPr/>
          </p:nvSpPr>
          <p:spPr>
            <a:xfrm>
              <a:off x="4203961" y="4209809"/>
              <a:ext cx="23142" cy="37284"/>
            </a:xfrm>
            <a:custGeom>
              <a:rect b="b" l="l" r="r" t="t"/>
              <a:pathLst>
                <a:path extrusionOk="0" h="701" w="435">
                  <a:moveTo>
                    <a:pt x="58" y="1"/>
                  </a:moveTo>
                  <a:cubicBezTo>
                    <a:pt x="57" y="1"/>
                    <a:pt x="56" y="1"/>
                    <a:pt x="55" y="1"/>
                  </a:cubicBezTo>
                  <a:cubicBezTo>
                    <a:pt x="26" y="3"/>
                    <a:pt x="2" y="27"/>
                    <a:pt x="0" y="58"/>
                  </a:cubicBezTo>
                  <a:lnTo>
                    <a:pt x="0" y="303"/>
                  </a:lnTo>
                  <a:cubicBezTo>
                    <a:pt x="0" y="423"/>
                    <a:pt x="98" y="520"/>
                    <a:pt x="220" y="522"/>
                  </a:cubicBezTo>
                  <a:cubicBezTo>
                    <a:pt x="254" y="522"/>
                    <a:pt x="288" y="514"/>
                    <a:pt x="319" y="498"/>
                  </a:cubicBezTo>
                  <a:lnTo>
                    <a:pt x="319" y="498"/>
                  </a:lnTo>
                  <a:cubicBezTo>
                    <a:pt x="301" y="554"/>
                    <a:pt x="248" y="593"/>
                    <a:pt x="190" y="593"/>
                  </a:cubicBezTo>
                  <a:cubicBezTo>
                    <a:pt x="187" y="593"/>
                    <a:pt x="185" y="593"/>
                    <a:pt x="182" y="592"/>
                  </a:cubicBezTo>
                  <a:cubicBezTo>
                    <a:pt x="162" y="592"/>
                    <a:pt x="141" y="587"/>
                    <a:pt x="122" y="579"/>
                  </a:cubicBezTo>
                  <a:cubicBezTo>
                    <a:pt x="114" y="575"/>
                    <a:pt x="106" y="573"/>
                    <a:pt x="98" y="573"/>
                  </a:cubicBezTo>
                  <a:cubicBezTo>
                    <a:pt x="78" y="573"/>
                    <a:pt x="59" y="583"/>
                    <a:pt x="48" y="601"/>
                  </a:cubicBezTo>
                  <a:cubicBezTo>
                    <a:pt x="48" y="603"/>
                    <a:pt x="48" y="604"/>
                    <a:pt x="47" y="606"/>
                  </a:cubicBezTo>
                  <a:cubicBezTo>
                    <a:pt x="36" y="634"/>
                    <a:pt x="48" y="664"/>
                    <a:pt x="76" y="675"/>
                  </a:cubicBezTo>
                  <a:cubicBezTo>
                    <a:pt x="110" y="692"/>
                    <a:pt x="146" y="700"/>
                    <a:pt x="182" y="700"/>
                  </a:cubicBezTo>
                  <a:lnTo>
                    <a:pt x="187" y="700"/>
                  </a:lnTo>
                  <a:cubicBezTo>
                    <a:pt x="324" y="700"/>
                    <a:pt x="434" y="587"/>
                    <a:pt x="434" y="450"/>
                  </a:cubicBezTo>
                  <a:lnTo>
                    <a:pt x="434" y="56"/>
                  </a:lnTo>
                  <a:cubicBezTo>
                    <a:pt x="434" y="27"/>
                    <a:pt x="412" y="3"/>
                    <a:pt x="381" y="1"/>
                  </a:cubicBezTo>
                  <a:cubicBezTo>
                    <a:pt x="350" y="1"/>
                    <a:pt x="326" y="27"/>
                    <a:pt x="328" y="58"/>
                  </a:cubicBezTo>
                  <a:lnTo>
                    <a:pt x="328" y="303"/>
                  </a:lnTo>
                  <a:cubicBezTo>
                    <a:pt x="328" y="361"/>
                    <a:pt x="280" y="409"/>
                    <a:pt x="220" y="409"/>
                  </a:cubicBezTo>
                  <a:cubicBezTo>
                    <a:pt x="219" y="409"/>
                    <a:pt x="218" y="409"/>
                    <a:pt x="217" y="409"/>
                  </a:cubicBezTo>
                  <a:cubicBezTo>
                    <a:pt x="158" y="409"/>
                    <a:pt x="112" y="362"/>
                    <a:pt x="112" y="303"/>
                  </a:cubicBezTo>
                  <a:lnTo>
                    <a:pt x="112" y="58"/>
                  </a:lnTo>
                  <a:lnTo>
                    <a:pt x="112" y="54"/>
                  </a:lnTo>
                  <a:cubicBezTo>
                    <a:pt x="112" y="24"/>
                    <a:pt x="88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p78"/>
          <p:cNvGrpSpPr/>
          <p:nvPr/>
        </p:nvGrpSpPr>
        <p:grpSpPr>
          <a:xfrm>
            <a:off x="7642132" y="2204409"/>
            <a:ext cx="1126659" cy="2233177"/>
            <a:chOff x="4154195" y="2130976"/>
            <a:chExt cx="910211" cy="2572785"/>
          </a:xfrm>
        </p:grpSpPr>
        <p:sp>
          <p:nvSpPr>
            <p:cNvPr id="1568" name="Google Shape;1568;p78"/>
            <p:cNvSpPr/>
            <p:nvPr/>
          </p:nvSpPr>
          <p:spPr>
            <a:xfrm>
              <a:off x="4383495" y="2130976"/>
              <a:ext cx="306326" cy="309285"/>
            </a:xfrm>
            <a:custGeom>
              <a:rect b="b" l="l" r="r" t="t"/>
              <a:pathLst>
                <a:path extrusionOk="0" h="5815" w="5758">
                  <a:moveTo>
                    <a:pt x="3325" y="0"/>
                  </a:moveTo>
                  <a:cubicBezTo>
                    <a:pt x="2869" y="0"/>
                    <a:pt x="2584" y="168"/>
                    <a:pt x="2584" y="168"/>
                  </a:cubicBezTo>
                  <a:cubicBezTo>
                    <a:pt x="1710" y="245"/>
                    <a:pt x="1192" y="1294"/>
                    <a:pt x="918" y="2215"/>
                  </a:cubicBezTo>
                  <a:cubicBezTo>
                    <a:pt x="644" y="3135"/>
                    <a:pt x="692" y="3909"/>
                    <a:pt x="1" y="4341"/>
                  </a:cubicBezTo>
                  <a:cubicBezTo>
                    <a:pt x="1" y="4341"/>
                    <a:pt x="455" y="5368"/>
                    <a:pt x="2507" y="5697"/>
                  </a:cubicBezTo>
                  <a:cubicBezTo>
                    <a:pt x="3057" y="5785"/>
                    <a:pt x="3533" y="5814"/>
                    <a:pt x="3926" y="5814"/>
                  </a:cubicBezTo>
                  <a:cubicBezTo>
                    <a:pt x="4752" y="5814"/>
                    <a:pt x="5211" y="5683"/>
                    <a:pt x="5211" y="5683"/>
                  </a:cubicBezTo>
                  <a:cubicBezTo>
                    <a:pt x="5439" y="5001"/>
                    <a:pt x="5591" y="4296"/>
                    <a:pt x="5662" y="3579"/>
                  </a:cubicBezTo>
                  <a:cubicBezTo>
                    <a:pt x="5758" y="2424"/>
                    <a:pt x="5557" y="1202"/>
                    <a:pt x="4815" y="593"/>
                  </a:cubicBezTo>
                  <a:cubicBezTo>
                    <a:pt x="4240" y="126"/>
                    <a:pt x="3719" y="0"/>
                    <a:pt x="3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8"/>
            <p:cNvSpPr/>
            <p:nvPr/>
          </p:nvSpPr>
          <p:spPr>
            <a:xfrm>
              <a:off x="4376951" y="2139858"/>
              <a:ext cx="144066" cy="215356"/>
            </a:xfrm>
            <a:custGeom>
              <a:rect b="b" l="l" r="r" t="t"/>
              <a:pathLst>
                <a:path extrusionOk="0" h="4049" w="2708">
                  <a:moveTo>
                    <a:pt x="2707" y="1"/>
                  </a:moveTo>
                  <a:cubicBezTo>
                    <a:pt x="2490" y="6"/>
                    <a:pt x="2275" y="68"/>
                    <a:pt x="2089" y="179"/>
                  </a:cubicBezTo>
                  <a:cubicBezTo>
                    <a:pt x="1898" y="289"/>
                    <a:pt x="1730" y="431"/>
                    <a:pt x="1590" y="599"/>
                  </a:cubicBezTo>
                  <a:cubicBezTo>
                    <a:pt x="1319" y="942"/>
                    <a:pt x="1115" y="1331"/>
                    <a:pt x="988" y="1750"/>
                  </a:cubicBezTo>
                  <a:cubicBezTo>
                    <a:pt x="846" y="2158"/>
                    <a:pt x="748" y="2578"/>
                    <a:pt x="635" y="2987"/>
                  </a:cubicBezTo>
                  <a:cubicBezTo>
                    <a:pt x="582" y="3191"/>
                    <a:pt x="510" y="3392"/>
                    <a:pt x="417" y="3582"/>
                  </a:cubicBezTo>
                  <a:cubicBezTo>
                    <a:pt x="328" y="3776"/>
                    <a:pt x="184" y="3937"/>
                    <a:pt x="0" y="4048"/>
                  </a:cubicBezTo>
                  <a:cubicBezTo>
                    <a:pt x="201" y="3956"/>
                    <a:pt x="366" y="3803"/>
                    <a:pt x="472" y="3611"/>
                  </a:cubicBezTo>
                  <a:cubicBezTo>
                    <a:pt x="578" y="3423"/>
                    <a:pt x="664" y="3224"/>
                    <a:pt x="729" y="3016"/>
                  </a:cubicBezTo>
                  <a:cubicBezTo>
                    <a:pt x="864" y="2607"/>
                    <a:pt x="972" y="2190"/>
                    <a:pt x="1110" y="1789"/>
                  </a:cubicBezTo>
                  <a:cubicBezTo>
                    <a:pt x="1233" y="1384"/>
                    <a:pt x="1422" y="1004"/>
                    <a:pt x="1667" y="659"/>
                  </a:cubicBezTo>
                  <a:cubicBezTo>
                    <a:pt x="1792" y="491"/>
                    <a:pt x="1946" y="345"/>
                    <a:pt x="2123" y="231"/>
                  </a:cubicBezTo>
                  <a:cubicBezTo>
                    <a:pt x="2296" y="109"/>
                    <a:pt x="2497" y="30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8"/>
            <p:cNvSpPr/>
            <p:nvPr/>
          </p:nvSpPr>
          <p:spPr>
            <a:xfrm>
              <a:off x="4611731" y="2144272"/>
              <a:ext cx="80119" cy="289287"/>
            </a:xfrm>
            <a:custGeom>
              <a:rect b="b" l="l" r="r" t="t"/>
              <a:pathLst>
                <a:path extrusionOk="0" h="5439" w="1506">
                  <a:moveTo>
                    <a:pt x="0" y="0"/>
                  </a:moveTo>
                  <a:cubicBezTo>
                    <a:pt x="213" y="122"/>
                    <a:pt x="405" y="276"/>
                    <a:pt x="568" y="460"/>
                  </a:cubicBezTo>
                  <a:cubicBezTo>
                    <a:pt x="729" y="640"/>
                    <a:pt x="868" y="840"/>
                    <a:pt x="977" y="1058"/>
                  </a:cubicBezTo>
                  <a:cubicBezTo>
                    <a:pt x="1198" y="1497"/>
                    <a:pt x="1329" y="1977"/>
                    <a:pt x="1358" y="2469"/>
                  </a:cubicBezTo>
                  <a:cubicBezTo>
                    <a:pt x="1392" y="2964"/>
                    <a:pt x="1367" y="3463"/>
                    <a:pt x="1281" y="3953"/>
                  </a:cubicBezTo>
                  <a:cubicBezTo>
                    <a:pt x="1246" y="4200"/>
                    <a:pt x="1205" y="4449"/>
                    <a:pt x="1161" y="4696"/>
                  </a:cubicBezTo>
                  <a:lnTo>
                    <a:pt x="1025" y="5438"/>
                  </a:lnTo>
                  <a:cubicBezTo>
                    <a:pt x="1162" y="4953"/>
                    <a:pt x="1277" y="4464"/>
                    <a:pt x="1368" y="3971"/>
                  </a:cubicBezTo>
                  <a:cubicBezTo>
                    <a:pt x="1469" y="3472"/>
                    <a:pt x="1505" y="2964"/>
                    <a:pt x="1475" y="2457"/>
                  </a:cubicBezTo>
                  <a:cubicBezTo>
                    <a:pt x="1442" y="1948"/>
                    <a:pt x="1298" y="1454"/>
                    <a:pt x="1053" y="1006"/>
                  </a:cubicBezTo>
                  <a:cubicBezTo>
                    <a:pt x="818" y="568"/>
                    <a:pt x="448" y="2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8"/>
            <p:cNvSpPr/>
            <p:nvPr/>
          </p:nvSpPr>
          <p:spPr>
            <a:xfrm>
              <a:off x="4512562" y="4212681"/>
              <a:ext cx="551844" cy="489910"/>
            </a:xfrm>
            <a:custGeom>
              <a:rect b="b" l="l" r="r" t="t"/>
              <a:pathLst>
                <a:path extrusionOk="0" h="9211" w="10373">
                  <a:moveTo>
                    <a:pt x="800" y="0"/>
                  </a:moveTo>
                  <a:cubicBezTo>
                    <a:pt x="800" y="0"/>
                    <a:pt x="1" y="8774"/>
                    <a:pt x="136" y="8858"/>
                  </a:cubicBezTo>
                  <a:cubicBezTo>
                    <a:pt x="414" y="9042"/>
                    <a:pt x="6681" y="9210"/>
                    <a:pt x="9112" y="9210"/>
                  </a:cubicBezTo>
                  <a:cubicBezTo>
                    <a:pt x="9648" y="9210"/>
                    <a:pt x="9998" y="9202"/>
                    <a:pt x="10055" y="9184"/>
                  </a:cubicBezTo>
                  <a:cubicBezTo>
                    <a:pt x="10372" y="9086"/>
                    <a:pt x="10115" y="8183"/>
                    <a:pt x="9766" y="7891"/>
                  </a:cubicBezTo>
                  <a:cubicBezTo>
                    <a:pt x="9414" y="7602"/>
                    <a:pt x="6003" y="5981"/>
                    <a:pt x="6003" y="5981"/>
                  </a:cubicBezTo>
                  <a:lnTo>
                    <a:pt x="6669" y="11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8"/>
            <p:cNvSpPr/>
            <p:nvPr/>
          </p:nvSpPr>
          <p:spPr>
            <a:xfrm>
              <a:off x="4516925" y="4573283"/>
              <a:ext cx="547481" cy="129299"/>
            </a:xfrm>
            <a:custGeom>
              <a:rect b="b" l="l" r="r" t="t"/>
              <a:pathLst>
                <a:path extrusionOk="0" h="2431" w="10291">
                  <a:moveTo>
                    <a:pt x="148" y="0"/>
                  </a:moveTo>
                  <a:cubicBezTo>
                    <a:pt x="1" y="1161"/>
                    <a:pt x="15" y="2052"/>
                    <a:pt x="54" y="2076"/>
                  </a:cubicBezTo>
                  <a:cubicBezTo>
                    <a:pt x="331" y="2262"/>
                    <a:pt x="6601" y="2430"/>
                    <a:pt x="9031" y="2430"/>
                  </a:cubicBezTo>
                  <a:cubicBezTo>
                    <a:pt x="9567" y="2430"/>
                    <a:pt x="9916" y="2422"/>
                    <a:pt x="9973" y="2404"/>
                  </a:cubicBezTo>
                  <a:cubicBezTo>
                    <a:pt x="10290" y="2308"/>
                    <a:pt x="10032" y="1394"/>
                    <a:pt x="9689" y="1110"/>
                  </a:cubicBezTo>
                  <a:cubicBezTo>
                    <a:pt x="9541" y="984"/>
                    <a:pt x="8826" y="618"/>
                    <a:pt x="8062" y="237"/>
                  </a:cubicBezTo>
                  <a:lnTo>
                    <a:pt x="8062" y="237"/>
                  </a:lnTo>
                  <a:cubicBezTo>
                    <a:pt x="8329" y="438"/>
                    <a:pt x="8617" y="736"/>
                    <a:pt x="8292" y="928"/>
                  </a:cubicBezTo>
                  <a:cubicBezTo>
                    <a:pt x="8232" y="963"/>
                    <a:pt x="8083" y="978"/>
                    <a:pt x="7865" y="978"/>
                  </a:cubicBezTo>
                  <a:cubicBezTo>
                    <a:pt x="6368" y="978"/>
                    <a:pt x="1615" y="246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8"/>
            <p:cNvSpPr/>
            <p:nvPr/>
          </p:nvSpPr>
          <p:spPr>
            <a:xfrm>
              <a:off x="4517031" y="4517916"/>
              <a:ext cx="279513" cy="181316"/>
            </a:xfrm>
            <a:custGeom>
              <a:rect b="b" l="l" r="r" t="t"/>
              <a:pathLst>
                <a:path extrusionOk="0" h="3409" w="5254">
                  <a:moveTo>
                    <a:pt x="227" y="1"/>
                  </a:moveTo>
                  <a:cubicBezTo>
                    <a:pt x="95" y="1681"/>
                    <a:pt x="1" y="3083"/>
                    <a:pt x="54" y="3117"/>
                  </a:cubicBezTo>
                  <a:cubicBezTo>
                    <a:pt x="227" y="3234"/>
                    <a:pt x="2781" y="3342"/>
                    <a:pt x="5253" y="3409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8"/>
            <p:cNvSpPr/>
            <p:nvPr/>
          </p:nvSpPr>
          <p:spPr>
            <a:xfrm>
              <a:off x="4371205" y="2831650"/>
              <a:ext cx="545726" cy="1624453"/>
            </a:xfrm>
            <a:custGeom>
              <a:rect b="b" l="l" r="r" t="t"/>
              <a:pathLst>
                <a:path extrusionOk="0" h="30542" w="10258">
                  <a:moveTo>
                    <a:pt x="0" y="1"/>
                  </a:moveTo>
                  <a:cubicBezTo>
                    <a:pt x="0" y="1"/>
                    <a:pt x="4093" y="16040"/>
                    <a:pt x="4153" y="16380"/>
                  </a:cubicBezTo>
                  <a:cubicBezTo>
                    <a:pt x="4206" y="16645"/>
                    <a:pt x="3062" y="30459"/>
                    <a:pt x="3062" y="30459"/>
                  </a:cubicBezTo>
                  <a:lnTo>
                    <a:pt x="8829" y="30542"/>
                  </a:lnTo>
                  <a:cubicBezTo>
                    <a:pt x="8829" y="30542"/>
                    <a:pt x="10257" y="18716"/>
                    <a:pt x="10000" y="16398"/>
                  </a:cubicBezTo>
                  <a:cubicBezTo>
                    <a:pt x="9844" y="14957"/>
                    <a:pt x="5505" y="1"/>
                    <a:pt x="5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8"/>
            <p:cNvSpPr/>
            <p:nvPr/>
          </p:nvSpPr>
          <p:spPr>
            <a:xfrm>
              <a:off x="4560710" y="4380962"/>
              <a:ext cx="281534" cy="8882"/>
            </a:xfrm>
            <a:custGeom>
              <a:rect b="b" l="l" r="r" t="t"/>
              <a:pathLst>
                <a:path extrusionOk="0" h="167" w="5292">
                  <a:moveTo>
                    <a:pt x="1389" y="0"/>
                  </a:moveTo>
                  <a:cubicBezTo>
                    <a:pt x="1276" y="0"/>
                    <a:pt x="1161" y="1"/>
                    <a:pt x="1047" y="3"/>
                  </a:cubicBezTo>
                  <a:cubicBezTo>
                    <a:pt x="700" y="6"/>
                    <a:pt x="359" y="3"/>
                    <a:pt x="18" y="27"/>
                  </a:cubicBezTo>
                  <a:cubicBezTo>
                    <a:pt x="8" y="27"/>
                    <a:pt x="1" y="35"/>
                    <a:pt x="1" y="45"/>
                  </a:cubicBezTo>
                  <a:cubicBezTo>
                    <a:pt x="1" y="54"/>
                    <a:pt x="8" y="63"/>
                    <a:pt x="18" y="63"/>
                  </a:cubicBezTo>
                  <a:cubicBezTo>
                    <a:pt x="402" y="100"/>
                    <a:pt x="793" y="105"/>
                    <a:pt x="1179" y="121"/>
                  </a:cubicBezTo>
                  <a:cubicBezTo>
                    <a:pt x="1861" y="150"/>
                    <a:pt x="2543" y="165"/>
                    <a:pt x="3226" y="165"/>
                  </a:cubicBezTo>
                  <a:lnTo>
                    <a:pt x="4251" y="165"/>
                  </a:lnTo>
                  <a:cubicBezTo>
                    <a:pt x="4367" y="165"/>
                    <a:pt x="4485" y="167"/>
                    <a:pt x="4601" y="167"/>
                  </a:cubicBezTo>
                  <a:cubicBezTo>
                    <a:pt x="4659" y="167"/>
                    <a:pt x="4717" y="167"/>
                    <a:pt x="4774" y="165"/>
                  </a:cubicBezTo>
                  <a:cubicBezTo>
                    <a:pt x="4943" y="160"/>
                    <a:pt x="5111" y="133"/>
                    <a:pt x="5278" y="133"/>
                  </a:cubicBezTo>
                  <a:cubicBezTo>
                    <a:pt x="5284" y="133"/>
                    <a:pt x="5291" y="128"/>
                    <a:pt x="5291" y="121"/>
                  </a:cubicBezTo>
                  <a:cubicBezTo>
                    <a:pt x="5291" y="114"/>
                    <a:pt x="5284" y="109"/>
                    <a:pt x="5278" y="109"/>
                  </a:cubicBezTo>
                  <a:cubicBezTo>
                    <a:pt x="5079" y="102"/>
                    <a:pt x="4866" y="66"/>
                    <a:pt x="4679" y="57"/>
                  </a:cubicBezTo>
                  <a:cubicBezTo>
                    <a:pt x="4492" y="51"/>
                    <a:pt x="4306" y="39"/>
                    <a:pt x="4119" y="39"/>
                  </a:cubicBezTo>
                  <a:cubicBezTo>
                    <a:pt x="3436" y="20"/>
                    <a:pt x="2754" y="3"/>
                    <a:pt x="2070" y="3"/>
                  </a:cubicBezTo>
                  <a:cubicBezTo>
                    <a:pt x="1843" y="3"/>
                    <a:pt x="1617" y="0"/>
                    <a:pt x="1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8"/>
            <p:cNvSpPr/>
            <p:nvPr/>
          </p:nvSpPr>
          <p:spPr>
            <a:xfrm>
              <a:off x="4434888" y="2899941"/>
              <a:ext cx="209874" cy="1451168"/>
            </a:xfrm>
            <a:custGeom>
              <a:rect b="b" l="l" r="r" t="t"/>
              <a:pathLst>
                <a:path extrusionOk="0" h="27284" w="3945">
                  <a:moveTo>
                    <a:pt x="10" y="0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3" y="1"/>
                    <a:pt x="0" y="6"/>
                    <a:pt x="2" y="11"/>
                  </a:cubicBezTo>
                  <a:cubicBezTo>
                    <a:pt x="432" y="1994"/>
                    <a:pt x="921" y="3969"/>
                    <a:pt x="1409" y="5937"/>
                  </a:cubicBezTo>
                  <a:cubicBezTo>
                    <a:pt x="1848" y="7698"/>
                    <a:pt x="2287" y="9457"/>
                    <a:pt x="2728" y="11216"/>
                  </a:cubicBezTo>
                  <a:cubicBezTo>
                    <a:pt x="2942" y="12078"/>
                    <a:pt x="3153" y="12920"/>
                    <a:pt x="3374" y="13799"/>
                  </a:cubicBezTo>
                  <a:cubicBezTo>
                    <a:pt x="3595" y="14677"/>
                    <a:pt x="3760" y="15557"/>
                    <a:pt x="3732" y="16458"/>
                  </a:cubicBezTo>
                  <a:cubicBezTo>
                    <a:pt x="3703" y="17362"/>
                    <a:pt x="3598" y="18264"/>
                    <a:pt x="3525" y="19162"/>
                  </a:cubicBezTo>
                  <a:cubicBezTo>
                    <a:pt x="3449" y="20062"/>
                    <a:pt x="3376" y="20964"/>
                    <a:pt x="3304" y="21864"/>
                  </a:cubicBezTo>
                  <a:cubicBezTo>
                    <a:pt x="3161" y="23664"/>
                    <a:pt x="3036" y="25466"/>
                    <a:pt x="2916" y="27269"/>
                  </a:cubicBezTo>
                  <a:cubicBezTo>
                    <a:pt x="2915" y="27279"/>
                    <a:pt x="2923" y="27283"/>
                    <a:pt x="2931" y="27283"/>
                  </a:cubicBezTo>
                  <a:cubicBezTo>
                    <a:pt x="2939" y="27283"/>
                    <a:pt x="2947" y="27279"/>
                    <a:pt x="2947" y="27269"/>
                  </a:cubicBezTo>
                  <a:cubicBezTo>
                    <a:pt x="2969" y="27045"/>
                    <a:pt x="2995" y="26818"/>
                    <a:pt x="3019" y="26595"/>
                  </a:cubicBezTo>
                  <a:cubicBezTo>
                    <a:pt x="3214" y="24795"/>
                    <a:pt x="3365" y="22994"/>
                    <a:pt x="3525" y="21193"/>
                  </a:cubicBezTo>
                  <a:cubicBezTo>
                    <a:pt x="3602" y="20292"/>
                    <a:pt x="3679" y="19385"/>
                    <a:pt x="3754" y="18490"/>
                  </a:cubicBezTo>
                  <a:cubicBezTo>
                    <a:pt x="3830" y="17595"/>
                    <a:pt x="3945" y="16673"/>
                    <a:pt x="3892" y="15788"/>
                  </a:cubicBezTo>
                  <a:cubicBezTo>
                    <a:pt x="3838" y="14903"/>
                    <a:pt x="3592" y="14041"/>
                    <a:pt x="3377" y="13184"/>
                  </a:cubicBezTo>
                  <a:cubicBezTo>
                    <a:pt x="3160" y="12306"/>
                    <a:pt x="2940" y="11427"/>
                    <a:pt x="2721" y="10546"/>
                  </a:cubicBezTo>
                  <a:cubicBezTo>
                    <a:pt x="2284" y="8785"/>
                    <a:pt x="1843" y="7024"/>
                    <a:pt x="1402" y="5267"/>
                  </a:cubicBezTo>
                  <a:cubicBezTo>
                    <a:pt x="960" y="3510"/>
                    <a:pt x="511" y="1751"/>
                    <a:pt x="17" y="8"/>
                  </a:cubicBezTo>
                  <a:cubicBezTo>
                    <a:pt x="17" y="3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8"/>
            <p:cNvSpPr/>
            <p:nvPr/>
          </p:nvSpPr>
          <p:spPr>
            <a:xfrm>
              <a:off x="4371365" y="2831384"/>
              <a:ext cx="283450" cy="623943"/>
            </a:xfrm>
            <a:custGeom>
              <a:rect b="b" l="l" r="r" t="t"/>
              <a:pathLst>
                <a:path extrusionOk="0" h="11731" w="5328">
                  <a:moveTo>
                    <a:pt x="1" y="0"/>
                  </a:moveTo>
                  <a:cubicBezTo>
                    <a:pt x="1" y="0"/>
                    <a:pt x="1756" y="6884"/>
                    <a:pt x="2986" y="11730"/>
                  </a:cubicBez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8"/>
            <p:cNvSpPr/>
            <p:nvPr/>
          </p:nvSpPr>
          <p:spPr>
            <a:xfrm>
              <a:off x="4154195" y="4213479"/>
              <a:ext cx="551578" cy="490282"/>
            </a:xfrm>
            <a:custGeom>
              <a:rect b="b" l="l" r="r" t="t"/>
              <a:pathLst>
                <a:path extrusionOk="0" h="9218" w="10368">
                  <a:moveTo>
                    <a:pt x="484" y="1"/>
                  </a:moveTo>
                  <a:cubicBezTo>
                    <a:pt x="484" y="1"/>
                    <a:pt x="1" y="8780"/>
                    <a:pt x="130" y="8864"/>
                  </a:cubicBezTo>
                  <a:cubicBezTo>
                    <a:pt x="408" y="9049"/>
                    <a:pt x="6677" y="9217"/>
                    <a:pt x="9107" y="9217"/>
                  </a:cubicBezTo>
                  <a:cubicBezTo>
                    <a:pt x="9642" y="9217"/>
                    <a:pt x="9992" y="9209"/>
                    <a:pt x="10049" y="9191"/>
                  </a:cubicBezTo>
                  <a:cubicBezTo>
                    <a:pt x="10368" y="9093"/>
                    <a:pt x="10117" y="8185"/>
                    <a:pt x="9766" y="7893"/>
                  </a:cubicBezTo>
                  <a:cubicBezTo>
                    <a:pt x="9413" y="7600"/>
                    <a:pt x="6001" y="5982"/>
                    <a:pt x="6001" y="5982"/>
                  </a:cubicBezTo>
                  <a:lnTo>
                    <a:pt x="6282" y="114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8"/>
            <p:cNvSpPr/>
            <p:nvPr/>
          </p:nvSpPr>
          <p:spPr>
            <a:xfrm>
              <a:off x="4158984" y="4574347"/>
              <a:ext cx="546683" cy="129352"/>
            </a:xfrm>
            <a:custGeom>
              <a:rect b="b" l="l" r="r" t="t"/>
              <a:pathLst>
                <a:path extrusionOk="0" h="2432" w="10276">
                  <a:moveTo>
                    <a:pt x="40" y="1"/>
                  </a:moveTo>
                  <a:cubicBezTo>
                    <a:pt x="9" y="1186"/>
                    <a:pt x="0" y="2053"/>
                    <a:pt x="40" y="2079"/>
                  </a:cubicBezTo>
                  <a:cubicBezTo>
                    <a:pt x="318" y="2264"/>
                    <a:pt x="6606" y="2432"/>
                    <a:pt x="9028" y="2432"/>
                  </a:cubicBezTo>
                  <a:cubicBezTo>
                    <a:pt x="9557" y="2432"/>
                    <a:pt x="9902" y="2424"/>
                    <a:pt x="9959" y="2406"/>
                  </a:cubicBezTo>
                  <a:cubicBezTo>
                    <a:pt x="10276" y="2308"/>
                    <a:pt x="10019" y="1391"/>
                    <a:pt x="9674" y="1110"/>
                  </a:cubicBezTo>
                  <a:cubicBezTo>
                    <a:pt x="9527" y="987"/>
                    <a:pt x="8812" y="620"/>
                    <a:pt x="8047" y="238"/>
                  </a:cubicBezTo>
                  <a:lnTo>
                    <a:pt x="8047" y="238"/>
                  </a:lnTo>
                  <a:cubicBezTo>
                    <a:pt x="8313" y="440"/>
                    <a:pt x="8601" y="738"/>
                    <a:pt x="8275" y="928"/>
                  </a:cubicBezTo>
                  <a:cubicBezTo>
                    <a:pt x="8216" y="963"/>
                    <a:pt x="8066" y="979"/>
                    <a:pt x="7845" y="979"/>
                  </a:cubicBezTo>
                  <a:cubicBezTo>
                    <a:pt x="6332" y="979"/>
                    <a:pt x="1507" y="246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8"/>
            <p:cNvSpPr/>
            <p:nvPr/>
          </p:nvSpPr>
          <p:spPr>
            <a:xfrm>
              <a:off x="4167709" y="2831118"/>
              <a:ext cx="496409" cy="1618815"/>
            </a:xfrm>
            <a:custGeom>
              <a:rect b="b" l="l" r="r" t="t"/>
              <a:pathLst>
                <a:path extrusionOk="0" h="30436" w="9331">
                  <a:moveTo>
                    <a:pt x="1826" y="0"/>
                  </a:moveTo>
                  <a:cubicBezTo>
                    <a:pt x="1826" y="0"/>
                    <a:pt x="1029" y="2094"/>
                    <a:pt x="892" y="3868"/>
                  </a:cubicBezTo>
                  <a:cubicBezTo>
                    <a:pt x="834" y="4603"/>
                    <a:pt x="1352" y="6052"/>
                    <a:pt x="1352" y="6052"/>
                  </a:cubicBezTo>
                  <a:cubicBezTo>
                    <a:pt x="1002" y="10583"/>
                    <a:pt x="606" y="15812"/>
                    <a:pt x="606" y="16640"/>
                  </a:cubicBezTo>
                  <a:cubicBezTo>
                    <a:pt x="602" y="17497"/>
                    <a:pt x="1" y="30379"/>
                    <a:pt x="1" y="30379"/>
                  </a:cubicBezTo>
                  <a:lnTo>
                    <a:pt x="5814" y="30435"/>
                  </a:lnTo>
                  <a:cubicBezTo>
                    <a:pt x="5814" y="30435"/>
                    <a:pt x="6412" y="19042"/>
                    <a:pt x="6387" y="16703"/>
                  </a:cubicBezTo>
                  <a:cubicBezTo>
                    <a:pt x="6380" y="16079"/>
                    <a:pt x="6778" y="6011"/>
                    <a:pt x="6778" y="6011"/>
                  </a:cubicBezTo>
                  <a:cubicBezTo>
                    <a:pt x="7285" y="5697"/>
                    <a:pt x="7822" y="5431"/>
                    <a:pt x="8379" y="5215"/>
                  </a:cubicBezTo>
                  <a:cubicBezTo>
                    <a:pt x="8437" y="5053"/>
                    <a:pt x="8492" y="4886"/>
                    <a:pt x="8542" y="4713"/>
                  </a:cubicBezTo>
                  <a:cubicBezTo>
                    <a:pt x="9171" y="2635"/>
                    <a:pt x="9330" y="4"/>
                    <a:pt x="9330" y="4"/>
                  </a:cubicBezTo>
                  <a:lnTo>
                    <a:pt x="1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8"/>
            <p:cNvSpPr/>
            <p:nvPr/>
          </p:nvSpPr>
          <p:spPr>
            <a:xfrm>
              <a:off x="4487649" y="2879571"/>
              <a:ext cx="59797" cy="246099"/>
            </a:xfrm>
            <a:custGeom>
              <a:rect b="b" l="l" r="r" t="t"/>
              <a:pathLst>
                <a:path extrusionOk="0" h="4627" w="1124">
                  <a:moveTo>
                    <a:pt x="418" y="0"/>
                  </a:moveTo>
                  <a:cubicBezTo>
                    <a:pt x="411" y="0"/>
                    <a:pt x="405" y="3"/>
                    <a:pt x="405" y="10"/>
                  </a:cubicBezTo>
                  <a:cubicBezTo>
                    <a:pt x="305" y="615"/>
                    <a:pt x="232" y="1225"/>
                    <a:pt x="158" y="1834"/>
                  </a:cubicBezTo>
                  <a:cubicBezTo>
                    <a:pt x="127" y="2101"/>
                    <a:pt x="88" y="2365"/>
                    <a:pt x="64" y="2638"/>
                  </a:cubicBezTo>
                  <a:cubicBezTo>
                    <a:pt x="48" y="2785"/>
                    <a:pt x="34" y="2931"/>
                    <a:pt x="21" y="3079"/>
                  </a:cubicBezTo>
                  <a:cubicBezTo>
                    <a:pt x="0" y="3188"/>
                    <a:pt x="7" y="3300"/>
                    <a:pt x="40" y="3406"/>
                  </a:cubicBezTo>
                  <a:cubicBezTo>
                    <a:pt x="104" y="3535"/>
                    <a:pt x="235" y="3616"/>
                    <a:pt x="378" y="3616"/>
                  </a:cubicBezTo>
                  <a:cubicBezTo>
                    <a:pt x="391" y="3616"/>
                    <a:pt x="405" y="3615"/>
                    <a:pt x="418" y="3614"/>
                  </a:cubicBezTo>
                  <a:cubicBezTo>
                    <a:pt x="418" y="3617"/>
                    <a:pt x="418" y="3620"/>
                    <a:pt x="418" y="3622"/>
                  </a:cubicBezTo>
                  <a:cubicBezTo>
                    <a:pt x="403" y="3708"/>
                    <a:pt x="381" y="3794"/>
                    <a:pt x="364" y="3874"/>
                  </a:cubicBezTo>
                  <a:cubicBezTo>
                    <a:pt x="348" y="3955"/>
                    <a:pt x="336" y="4037"/>
                    <a:pt x="319" y="4118"/>
                  </a:cubicBezTo>
                  <a:cubicBezTo>
                    <a:pt x="302" y="4198"/>
                    <a:pt x="283" y="4282"/>
                    <a:pt x="271" y="4364"/>
                  </a:cubicBezTo>
                  <a:cubicBezTo>
                    <a:pt x="264" y="4404"/>
                    <a:pt x="254" y="4445"/>
                    <a:pt x="254" y="4486"/>
                  </a:cubicBezTo>
                  <a:cubicBezTo>
                    <a:pt x="252" y="4512"/>
                    <a:pt x="252" y="4536"/>
                    <a:pt x="254" y="4562"/>
                  </a:cubicBezTo>
                  <a:lnTo>
                    <a:pt x="254" y="4568"/>
                  </a:lnTo>
                  <a:lnTo>
                    <a:pt x="254" y="4610"/>
                  </a:lnTo>
                  <a:cubicBezTo>
                    <a:pt x="254" y="4616"/>
                    <a:pt x="257" y="4622"/>
                    <a:pt x="262" y="4625"/>
                  </a:cubicBezTo>
                  <a:cubicBezTo>
                    <a:pt x="264" y="4626"/>
                    <a:pt x="266" y="4626"/>
                    <a:pt x="268" y="4626"/>
                  </a:cubicBezTo>
                  <a:cubicBezTo>
                    <a:pt x="274" y="4626"/>
                    <a:pt x="280" y="4623"/>
                    <a:pt x="283" y="4618"/>
                  </a:cubicBezTo>
                  <a:cubicBezTo>
                    <a:pt x="305" y="4582"/>
                    <a:pt x="326" y="4546"/>
                    <a:pt x="343" y="4508"/>
                  </a:cubicBezTo>
                  <a:cubicBezTo>
                    <a:pt x="360" y="4471"/>
                    <a:pt x="372" y="4431"/>
                    <a:pt x="384" y="4390"/>
                  </a:cubicBezTo>
                  <a:cubicBezTo>
                    <a:pt x="406" y="4308"/>
                    <a:pt x="424" y="4222"/>
                    <a:pt x="434" y="4136"/>
                  </a:cubicBezTo>
                  <a:cubicBezTo>
                    <a:pt x="446" y="4052"/>
                    <a:pt x="451" y="3968"/>
                    <a:pt x="461" y="3883"/>
                  </a:cubicBezTo>
                  <a:cubicBezTo>
                    <a:pt x="472" y="3797"/>
                    <a:pt x="461" y="3711"/>
                    <a:pt x="461" y="3626"/>
                  </a:cubicBezTo>
                  <a:cubicBezTo>
                    <a:pt x="461" y="3620"/>
                    <a:pt x="458" y="3615"/>
                    <a:pt x="453" y="3612"/>
                  </a:cubicBezTo>
                  <a:lnTo>
                    <a:pt x="465" y="3612"/>
                  </a:lnTo>
                  <a:cubicBezTo>
                    <a:pt x="657" y="3564"/>
                    <a:pt x="811" y="3423"/>
                    <a:pt x="874" y="3238"/>
                  </a:cubicBezTo>
                  <a:cubicBezTo>
                    <a:pt x="953" y="3003"/>
                    <a:pt x="1000" y="2760"/>
                    <a:pt x="1012" y="2515"/>
                  </a:cubicBezTo>
                  <a:cubicBezTo>
                    <a:pt x="1041" y="2257"/>
                    <a:pt x="1063" y="1999"/>
                    <a:pt x="1084" y="1741"/>
                  </a:cubicBezTo>
                  <a:cubicBezTo>
                    <a:pt x="1123" y="1201"/>
                    <a:pt x="1121" y="670"/>
                    <a:pt x="1108" y="123"/>
                  </a:cubicBezTo>
                  <a:cubicBezTo>
                    <a:pt x="1108" y="117"/>
                    <a:pt x="1101" y="113"/>
                    <a:pt x="1094" y="113"/>
                  </a:cubicBezTo>
                  <a:cubicBezTo>
                    <a:pt x="1088" y="113"/>
                    <a:pt x="1082" y="116"/>
                    <a:pt x="1082" y="123"/>
                  </a:cubicBezTo>
                  <a:cubicBezTo>
                    <a:pt x="1025" y="653"/>
                    <a:pt x="974" y="1181"/>
                    <a:pt x="929" y="1712"/>
                  </a:cubicBezTo>
                  <a:cubicBezTo>
                    <a:pt x="909" y="1956"/>
                    <a:pt x="886" y="2199"/>
                    <a:pt x="856" y="2441"/>
                  </a:cubicBezTo>
                  <a:cubicBezTo>
                    <a:pt x="840" y="2665"/>
                    <a:pt x="806" y="2888"/>
                    <a:pt x="753" y="3106"/>
                  </a:cubicBezTo>
                  <a:cubicBezTo>
                    <a:pt x="706" y="3269"/>
                    <a:pt x="581" y="3464"/>
                    <a:pt x="394" y="3464"/>
                  </a:cubicBezTo>
                  <a:cubicBezTo>
                    <a:pt x="380" y="3464"/>
                    <a:pt x="366" y="3463"/>
                    <a:pt x="352" y="3461"/>
                  </a:cubicBezTo>
                  <a:cubicBezTo>
                    <a:pt x="84" y="3418"/>
                    <a:pt x="180" y="3085"/>
                    <a:pt x="201" y="2902"/>
                  </a:cubicBezTo>
                  <a:cubicBezTo>
                    <a:pt x="257" y="2420"/>
                    <a:pt x="297" y="1944"/>
                    <a:pt x="338" y="1464"/>
                  </a:cubicBezTo>
                  <a:cubicBezTo>
                    <a:pt x="358" y="1222"/>
                    <a:pt x="367" y="979"/>
                    <a:pt x="388" y="737"/>
                  </a:cubicBezTo>
                  <a:cubicBezTo>
                    <a:pt x="408" y="495"/>
                    <a:pt x="422" y="253"/>
                    <a:pt x="432" y="10"/>
                  </a:cubicBezTo>
                  <a:cubicBezTo>
                    <a:pt x="432" y="4"/>
                    <a:pt x="425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8"/>
            <p:cNvSpPr/>
            <p:nvPr/>
          </p:nvSpPr>
          <p:spPr>
            <a:xfrm>
              <a:off x="4251540" y="2863508"/>
              <a:ext cx="121402" cy="106428"/>
            </a:xfrm>
            <a:custGeom>
              <a:rect b="b" l="l" r="r" t="t"/>
              <a:pathLst>
                <a:path extrusionOk="0" h="2001" w="2282">
                  <a:moveTo>
                    <a:pt x="2261" y="0"/>
                  </a:moveTo>
                  <a:cubicBezTo>
                    <a:pt x="2255" y="0"/>
                    <a:pt x="2251" y="2"/>
                    <a:pt x="2251" y="9"/>
                  </a:cubicBezTo>
                  <a:cubicBezTo>
                    <a:pt x="2192" y="291"/>
                    <a:pt x="2117" y="567"/>
                    <a:pt x="2023" y="840"/>
                  </a:cubicBezTo>
                  <a:cubicBezTo>
                    <a:pt x="1935" y="1080"/>
                    <a:pt x="1843" y="1349"/>
                    <a:pt x="1642" y="1522"/>
                  </a:cubicBezTo>
                  <a:cubicBezTo>
                    <a:pt x="1537" y="1603"/>
                    <a:pt x="1417" y="1663"/>
                    <a:pt x="1289" y="1699"/>
                  </a:cubicBezTo>
                  <a:cubicBezTo>
                    <a:pt x="1159" y="1742"/>
                    <a:pt x="1033" y="1785"/>
                    <a:pt x="898" y="1817"/>
                  </a:cubicBezTo>
                  <a:cubicBezTo>
                    <a:pt x="612" y="1893"/>
                    <a:pt x="317" y="1932"/>
                    <a:pt x="20" y="1935"/>
                  </a:cubicBezTo>
                  <a:cubicBezTo>
                    <a:pt x="0" y="1935"/>
                    <a:pt x="1" y="1963"/>
                    <a:pt x="19" y="1963"/>
                  </a:cubicBezTo>
                  <a:cubicBezTo>
                    <a:pt x="19" y="1963"/>
                    <a:pt x="20" y="1963"/>
                    <a:pt x="20" y="1963"/>
                  </a:cubicBezTo>
                  <a:cubicBezTo>
                    <a:pt x="194" y="1988"/>
                    <a:pt x="371" y="2001"/>
                    <a:pt x="547" y="2001"/>
                  </a:cubicBezTo>
                  <a:cubicBezTo>
                    <a:pt x="690" y="2001"/>
                    <a:pt x="833" y="1993"/>
                    <a:pt x="975" y="1977"/>
                  </a:cubicBezTo>
                  <a:cubicBezTo>
                    <a:pt x="1265" y="1959"/>
                    <a:pt x="1544" y="1857"/>
                    <a:pt x="1777" y="1683"/>
                  </a:cubicBezTo>
                  <a:cubicBezTo>
                    <a:pt x="1988" y="1497"/>
                    <a:pt x="2084" y="1210"/>
                    <a:pt x="2156" y="951"/>
                  </a:cubicBezTo>
                  <a:cubicBezTo>
                    <a:pt x="2242" y="645"/>
                    <a:pt x="2281" y="327"/>
                    <a:pt x="2275" y="9"/>
                  </a:cubicBezTo>
                  <a:cubicBezTo>
                    <a:pt x="2275" y="4"/>
                    <a:pt x="2267" y="0"/>
                    <a:pt x="2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8"/>
            <p:cNvSpPr/>
            <p:nvPr/>
          </p:nvSpPr>
          <p:spPr>
            <a:xfrm>
              <a:off x="4180690" y="4385589"/>
              <a:ext cx="281694" cy="8989"/>
            </a:xfrm>
            <a:custGeom>
              <a:rect b="b" l="l" r="r" t="t"/>
              <a:pathLst>
                <a:path extrusionOk="0" h="169" w="5295">
                  <a:moveTo>
                    <a:pt x="1388" y="1"/>
                  </a:moveTo>
                  <a:cubicBezTo>
                    <a:pt x="1274" y="1"/>
                    <a:pt x="1160" y="1"/>
                    <a:pt x="1046" y="3"/>
                  </a:cubicBezTo>
                  <a:cubicBezTo>
                    <a:pt x="701" y="8"/>
                    <a:pt x="358" y="5"/>
                    <a:pt x="19" y="27"/>
                  </a:cubicBezTo>
                  <a:cubicBezTo>
                    <a:pt x="9" y="27"/>
                    <a:pt x="0" y="36"/>
                    <a:pt x="0" y="46"/>
                  </a:cubicBezTo>
                  <a:cubicBezTo>
                    <a:pt x="0" y="56"/>
                    <a:pt x="9" y="63"/>
                    <a:pt x="19" y="63"/>
                  </a:cubicBezTo>
                  <a:cubicBezTo>
                    <a:pt x="403" y="102"/>
                    <a:pt x="794" y="108"/>
                    <a:pt x="1180" y="123"/>
                  </a:cubicBezTo>
                  <a:cubicBezTo>
                    <a:pt x="1862" y="150"/>
                    <a:pt x="2544" y="166"/>
                    <a:pt x="3227" y="166"/>
                  </a:cubicBezTo>
                  <a:lnTo>
                    <a:pt x="4253" y="166"/>
                  </a:lnTo>
                  <a:cubicBezTo>
                    <a:pt x="4370" y="166"/>
                    <a:pt x="4489" y="168"/>
                    <a:pt x="4605" y="168"/>
                  </a:cubicBezTo>
                  <a:cubicBezTo>
                    <a:pt x="4663" y="168"/>
                    <a:pt x="4720" y="168"/>
                    <a:pt x="4776" y="166"/>
                  </a:cubicBezTo>
                  <a:cubicBezTo>
                    <a:pt x="4943" y="161"/>
                    <a:pt x="5111" y="133"/>
                    <a:pt x="5279" y="133"/>
                  </a:cubicBezTo>
                  <a:cubicBezTo>
                    <a:pt x="5294" y="133"/>
                    <a:pt x="5294" y="109"/>
                    <a:pt x="5279" y="109"/>
                  </a:cubicBezTo>
                  <a:cubicBezTo>
                    <a:pt x="5080" y="102"/>
                    <a:pt x="4867" y="68"/>
                    <a:pt x="4680" y="60"/>
                  </a:cubicBezTo>
                  <a:cubicBezTo>
                    <a:pt x="4493" y="49"/>
                    <a:pt x="4307" y="39"/>
                    <a:pt x="4118" y="39"/>
                  </a:cubicBezTo>
                  <a:cubicBezTo>
                    <a:pt x="3436" y="18"/>
                    <a:pt x="2753" y="3"/>
                    <a:pt x="2071" y="3"/>
                  </a:cubicBezTo>
                  <a:cubicBezTo>
                    <a:pt x="1842" y="3"/>
                    <a:pt x="1615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8"/>
            <p:cNvSpPr/>
            <p:nvPr/>
          </p:nvSpPr>
          <p:spPr>
            <a:xfrm>
              <a:off x="4215803" y="2850957"/>
              <a:ext cx="92515" cy="1495739"/>
            </a:xfrm>
            <a:custGeom>
              <a:rect b="b" l="l" r="r" t="t"/>
              <a:pathLst>
                <a:path extrusionOk="0" h="28122" w="1739">
                  <a:moveTo>
                    <a:pt x="1664" y="0"/>
                  </a:moveTo>
                  <a:cubicBezTo>
                    <a:pt x="1628" y="0"/>
                    <a:pt x="1598" y="26"/>
                    <a:pt x="1593" y="61"/>
                  </a:cubicBezTo>
                  <a:cubicBezTo>
                    <a:pt x="1564" y="173"/>
                    <a:pt x="861" y="2821"/>
                    <a:pt x="893" y="3503"/>
                  </a:cubicBezTo>
                  <a:cubicBezTo>
                    <a:pt x="928" y="4146"/>
                    <a:pt x="1296" y="5406"/>
                    <a:pt x="1315" y="5504"/>
                  </a:cubicBezTo>
                  <a:lnTo>
                    <a:pt x="2" y="28048"/>
                  </a:lnTo>
                  <a:cubicBezTo>
                    <a:pt x="0" y="28087"/>
                    <a:pt x="29" y="28120"/>
                    <a:pt x="69" y="28122"/>
                  </a:cubicBezTo>
                  <a:cubicBezTo>
                    <a:pt x="70" y="28122"/>
                    <a:pt x="71" y="28122"/>
                    <a:pt x="72" y="28122"/>
                  </a:cubicBezTo>
                  <a:cubicBezTo>
                    <a:pt x="108" y="28122"/>
                    <a:pt x="139" y="28091"/>
                    <a:pt x="141" y="28055"/>
                  </a:cubicBezTo>
                  <a:cubicBezTo>
                    <a:pt x="141" y="28055"/>
                    <a:pt x="1456" y="5499"/>
                    <a:pt x="1456" y="5489"/>
                  </a:cubicBezTo>
                  <a:cubicBezTo>
                    <a:pt x="1454" y="5477"/>
                    <a:pt x="1070" y="4157"/>
                    <a:pt x="1036" y="3497"/>
                  </a:cubicBezTo>
                  <a:cubicBezTo>
                    <a:pt x="1001" y="2838"/>
                    <a:pt x="1723" y="125"/>
                    <a:pt x="1730" y="97"/>
                  </a:cubicBezTo>
                  <a:cubicBezTo>
                    <a:pt x="1732" y="92"/>
                    <a:pt x="1733" y="87"/>
                    <a:pt x="1733" y="82"/>
                  </a:cubicBezTo>
                  <a:cubicBezTo>
                    <a:pt x="1739" y="42"/>
                    <a:pt x="1711" y="6"/>
                    <a:pt x="1673" y="1"/>
                  </a:cubicBezTo>
                  <a:cubicBezTo>
                    <a:pt x="1670" y="1"/>
                    <a:pt x="1667" y="0"/>
                    <a:pt x="1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8"/>
            <p:cNvSpPr/>
            <p:nvPr/>
          </p:nvSpPr>
          <p:spPr>
            <a:xfrm>
              <a:off x="4566722" y="2456103"/>
              <a:ext cx="287014" cy="447945"/>
            </a:xfrm>
            <a:custGeom>
              <a:rect b="b" l="l" r="r" t="t"/>
              <a:pathLst>
                <a:path extrusionOk="0" h="8422" w="5395">
                  <a:moveTo>
                    <a:pt x="360" y="1"/>
                  </a:moveTo>
                  <a:cubicBezTo>
                    <a:pt x="119" y="1"/>
                    <a:pt x="0" y="246"/>
                    <a:pt x="142" y="869"/>
                  </a:cubicBezTo>
                  <a:cubicBezTo>
                    <a:pt x="454" y="2248"/>
                    <a:pt x="1844" y="8022"/>
                    <a:pt x="3008" y="8346"/>
                  </a:cubicBezTo>
                  <a:cubicBezTo>
                    <a:pt x="3194" y="8397"/>
                    <a:pt x="3379" y="8421"/>
                    <a:pt x="3559" y="8421"/>
                  </a:cubicBezTo>
                  <a:cubicBezTo>
                    <a:pt x="4509" y="8421"/>
                    <a:pt x="5325" y="7758"/>
                    <a:pt x="5355" y="6947"/>
                  </a:cubicBezTo>
                  <a:cubicBezTo>
                    <a:pt x="5394" y="5896"/>
                    <a:pt x="2257" y="1711"/>
                    <a:pt x="1489" y="804"/>
                  </a:cubicBezTo>
                  <a:cubicBezTo>
                    <a:pt x="1093" y="340"/>
                    <a:pt x="642" y="1"/>
                    <a:pt x="36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8"/>
            <p:cNvSpPr/>
            <p:nvPr/>
          </p:nvSpPr>
          <p:spPr>
            <a:xfrm>
              <a:off x="4552836" y="2442274"/>
              <a:ext cx="232112" cy="242748"/>
            </a:xfrm>
            <a:custGeom>
              <a:rect b="b" l="l" r="r" t="t"/>
              <a:pathLst>
                <a:path extrusionOk="0" h="4564" w="4363">
                  <a:moveTo>
                    <a:pt x="460" y="0"/>
                  </a:moveTo>
                  <a:cubicBezTo>
                    <a:pt x="50" y="0"/>
                    <a:pt x="1" y="602"/>
                    <a:pt x="121" y="1464"/>
                  </a:cubicBezTo>
                  <a:cubicBezTo>
                    <a:pt x="291" y="2676"/>
                    <a:pt x="1008" y="4563"/>
                    <a:pt x="1008" y="4563"/>
                  </a:cubicBezTo>
                  <a:lnTo>
                    <a:pt x="4363" y="3970"/>
                  </a:lnTo>
                  <a:cubicBezTo>
                    <a:pt x="4363" y="3970"/>
                    <a:pt x="2072" y="1004"/>
                    <a:pt x="1153" y="322"/>
                  </a:cubicBezTo>
                  <a:cubicBezTo>
                    <a:pt x="854" y="100"/>
                    <a:pt x="627" y="0"/>
                    <a:pt x="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8"/>
            <p:cNvSpPr/>
            <p:nvPr/>
          </p:nvSpPr>
          <p:spPr>
            <a:xfrm>
              <a:off x="4529412" y="2624862"/>
              <a:ext cx="149226" cy="26328"/>
            </a:xfrm>
            <a:custGeom>
              <a:rect b="b" l="l" r="r" t="t"/>
              <a:pathLst>
                <a:path extrusionOk="0" h="495" w="2805">
                  <a:moveTo>
                    <a:pt x="2791" y="0"/>
                  </a:moveTo>
                  <a:cubicBezTo>
                    <a:pt x="2673" y="0"/>
                    <a:pt x="1624" y="172"/>
                    <a:pt x="1397" y="213"/>
                  </a:cubicBezTo>
                  <a:cubicBezTo>
                    <a:pt x="1171" y="256"/>
                    <a:pt x="240" y="415"/>
                    <a:pt x="9" y="479"/>
                  </a:cubicBezTo>
                  <a:cubicBezTo>
                    <a:pt x="5" y="479"/>
                    <a:pt x="2" y="482"/>
                    <a:pt x="0" y="487"/>
                  </a:cubicBezTo>
                  <a:cubicBezTo>
                    <a:pt x="0" y="491"/>
                    <a:pt x="5" y="494"/>
                    <a:pt x="9" y="494"/>
                  </a:cubicBezTo>
                  <a:cubicBezTo>
                    <a:pt x="247" y="477"/>
                    <a:pt x="1187" y="318"/>
                    <a:pt x="1418" y="280"/>
                  </a:cubicBezTo>
                  <a:cubicBezTo>
                    <a:pt x="1650" y="241"/>
                    <a:pt x="2683" y="54"/>
                    <a:pt x="2793" y="16"/>
                  </a:cubicBezTo>
                  <a:cubicBezTo>
                    <a:pt x="2805" y="12"/>
                    <a:pt x="2800" y="0"/>
                    <a:pt x="2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8"/>
            <p:cNvSpPr/>
            <p:nvPr/>
          </p:nvSpPr>
          <p:spPr>
            <a:xfrm>
              <a:off x="4553687" y="2444614"/>
              <a:ext cx="180029" cy="240301"/>
            </a:xfrm>
            <a:custGeom>
              <a:rect b="b" l="l" r="r" t="t"/>
              <a:pathLst>
                <a:path extrusionOk="0" h="4518" w="3384">
                  <a:moveTo>
                    <a:pt x="280" y="0"/>
                  </a:moveTo>
                  <a:cubicBezTo>
                    <a:pt x="23" y="146"/>
                    <a:pt x="1" y="689"/>
                    <a:pt x="104" y="1420"/>
                  </a:cubicBezTo>
                  <a:cubicBezTo>
                    <a:pt x="275" y="2633"/>
                    <a:pt x="992" y="4518"/>
                    <a:pt x="992" y="4518"/>
                  </a:cubicBezTo>
                  <a:lnTo>
                    <a:pt x="3383" y="4096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191919">
                <a:alpha val="2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8"/>
            <p:cNvSpPr/>
            <p:nvPr/>
          </p:nvSpPr>
          <p:spPr>
            <a:xfrm>
              <a:off x="4255438" y="2425946"/>
              <a:ext cx="432569" cy="421458"/>
            </a:xfrm>
            <a:custGeom>
              <a:rect b="b" l="l" r="r" t="t"/>
              <a:pathLst>
                <a:path extrusionOk="0" h="7924" w="8131">
                  <a:moveTo>
                    <a:pt x="4837" y="1"/>
                  </a:moveTo>
                  <a:cubicBezTo>
                    <a:pt x="4514" y="1"/>
                    <a:pt x="4213" y="91"/>
                    <a:pt x="4006" y="266"/>
                  </a:cubicBezTo>
                  <a:cubicBezTo>
                    <a:pt x="1426" y="2426"/>
                    <a:pt x="1" y="7924"/>
                    <a:pt x="1" y="7924"/>
                  </a:cubicBezTo>
                  <a:lnTo>
                    <a:pt x="7875" y="7924"/>
                  </a:lnTo>
                  <a:lnTo>
                    <a:pt x="7522" y="5822"/>
                  </a:lnTo>
                  <a:cubicBezTo>
                    <a:pt x="7522" y="5822"/>
                    <a:pt x="8130" y="5002"/>
                    <a:pt x="8088" y="4104"/>
                  </a:cubicBezTo>
                  <a:cubicBezTo>
                    <a:pt x="8043" y="3142"/>
                    <a:pt x="6202" y="617"/>
                    <a:pt x="6054" y="476"/>
                  </a:cubicBezTo>
                  <a:cubicBezTo>
                    <a:pt x="5718" y="154"/>
                    <a:pt x="5259" y="1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8"/>
            <p:cNvSpPr/>
            <p:nvPr/>
          </p:nvSpPr>
          <p:spPr>
            <a:xfrm>
              <a:off x="4452589" y="2427648"/>
              <a:ext cx="1702" cy="1330"/>
            </a:xfrm>
            <a:custGeom>
              <a:rect b="b" l="l" r="r" t="t"/>
              <a:pathLst>
                <a:path extrusionOk="0" h="25" w="32">
                  <a:moveTo>
                    <a:pt x="1" y="0"/>
                  </a:moveTo>
                  <a:cubicBezTo>
                    <a:pt x="11" y="9"/>
                    <a:pt x="20" y="18"/>
                    <a:pt x="32" y="24"/>
                  </a:cubicBezTo>
                  <a:cubicBezTo>
                    <a:pt x="28" y="18"/>
                    <a:pt x="25" y="11"/>
                    <a:pt x="21" y="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8"/>
            <p:cNvSpPr/>
            <p:nvPr/>
          </p:nvSpPr>
          <p:spPr>
            <a:xfrm>
              <a:off x="4382788" y="2729107"/>
              <a:ext cx="99963" cy="9521"/>
            </a:xfrm>
            <a:custGeom>
              <a:rect b="b" l="l" r="r" t="t"/>
              <a:pathLst>
                <a:path extrusionOk="0" h="179" w="1879">
                  <a:moveTo>
                    <a:pt x="1264" y="0"/>
                  </a:moveTo>
                  <a:cubicBezTo>
                    <a:pt x="1154" y="0"/>
                    <a:pt x="1045" y="3"/>
                    <a:pt x="936" y="12"/>
                  </a:cubicBezTo>
                  <a:cubicBezTo>
                    <a:pt x="627" y="38"/>
                    <a:pt x="320" y="84"/>
                    <a:pt x="17" y="149"/>
                  </a:cubicBezTo>
                  <a:cubicBezTo>
                    <a:pt x="0" y="154"/>
                    <a:pt x="1" y="178"/>
                    <a:pt x="17" y="178"/>
                  </a:cubicBezTo>
                  <a:cubicBezTo>
                    <a:pt x="17" y="178"/>
                    <a:pt x="18" y="178"/>
                    <a:pt x="18" y="178"/>
                  </a:cubicBezTo>
                  <a:cubicBezTo>
                    <a:pt x="327" y="149"/>
                    <a:pt x="636" y="130"/>
                    <a:pt x="944" y="113"/>
                  </a:cubicBezTo>
                  <a:lnTo>
                    <a:pt x="1407" y="86"/>
                  </a:lnTo>
                  <a:lnTo>
                    <a:pt x="1639" y="72"/>
                  </a:lnTo>
                  <a:cubicBezTo>
                    <a:pt x="1716" y="67"/>
                    <a:pt x="1793" y="53"/>
                    <a:pt x="1868" y="53"/>
                  </a:cubicBezTo>
                  <a:cubicBezTo>
                    <a:pt x="1879" y="53"/>
                    <a:pt x="1877" y="36"/>
                    <a:pt x="1868" y="36"/>
                  </a:cubicBezTo>
                  <a:cubicBezTo>
                    <a:pt x="1786" y="33"/>
                    <a:pt x="1705" y="12"/>
                    <a:pt x="1623" y="12"/>
                  </a:cubicBezTo>
                  <a:lnTo>
                    <a:pt x="1400" y="2"/>
                  </a:lnTo>
                  <a:cubicBezTo>
                    <a:pt x="1355" y="1"/>
                    <a:pt x="1310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8"/>
            <p:cNvSpPr/>
            <p:nvPr/>
          </p:nvSpPr>
          <p:spPr>
            <a:xfrm>
              <a:off x="4280975" y="2427648"/>
              <a:ext cx="405224" cy="420022"/>
            </a:xfrm>
            <a:custGeom>
              <a:rect b="b" l="l" r="r" t="t"/>
              <a:pathLst>
                <a:path extrusionOk="0" h="7897" w="7617">
                  <a:moveTo>
                    <a:pt x="4657" y="0"/>
                  </a:moveTo>
                  <a:cubicBezTo>
                    <a:pt x="4666" y="9"/>
                    <a:pt x="4676" y="18"/>
                    <a:pt x="4686" y="24"/>
                  </a:cubicBezTo>
                  <a:cubicBezTo>
                    <a:pt x="4685" y="18"/>
                    <a:pt x="4681" y="11"/>
                    <a:pt x="4676" y="4"/>
                  </a:cubicBezTo>
                  <a:lnTo>
                    <a:pt x="4657" y="0"/>
                  </a:lnTo>
                  <a:close/>
                  <a:moveTo>
                    <a:pt x="3141" y="750"/>
                  </a:moveTo>
                  <a:cubicBezTo>
                    <a:pt x="3087" y="750"/>
                    <a:pt x="3033" y="753"/>
                    <a:pt x="2979" y="760"/>
                  </a:cubicBezTo>
                  <a:cubicBezTo>
                    <a:pt x="2977" y="762"/>
                    <a:pt x="2975" y="763"/>
                    <a:pt x="2975" y="767"/>
                  </a:cubicBezTo>
                  <a:lnTo>
                    <a:pt x="2972" y="767"/>
                  </a:lnTo>
                  <a:cubicBezTo>
                    <a:pt x="3073" y="810"/>
                    <a:pt x="3179" y="839"/>
                    <a:pt x="3289" y="854"/>
                  </a:cubicBezTo>
                  <a:cubicBezTo>
                    <a:pt x="3346" y="862"/>
                    <a:pt x="3403" y="866"/>
                    <a:pt x="3461" y="866"/>
                  </a:cubicBezTo>
                  <a:cubicBezTo>
                    <a:pt x="3518" y="866"/>
                    <a:pt x="3576" y="862"/>
                    <a:pt x="3634" y="854"/>
                  </a:cubicBezTo>
                  <a:cubicBezTo>
                    <a:pt x="3527" y="808"/>
                    <a:pt x="3416" y="775"/>
                    <a:pt x="3303" y="760"/>
                  </a:cubicBezTo>
                  <a:cubicBezTo>
                    <a:pt x="3249" y="753"/>
                    <a:pt x="3195" y="750"/>
                    <a:pt x="3141" y="750"/>
                  </a:cubicBezTo>
                  <a:close/>
                  <a:moveTo>
                    <a:pt x="5948" y="1276"/>
                  </a:moveTo>
                  <a:cubicBezTo>
                    <a:pt x="5734" y="1363"/>
                    <a:pt x="5545" y="1504"/>
                    <a:pt x="5401" y="1686"/>
                  </a:cubicBezTo>
                  <a:cubicBezTo>
                    <a:pt x="5509" y="1644"/>
                    <a:pt x="5610" y="1588"/>
                    <a:pt x="5701" y="1516"/>
                  </a:cubicBezTo>
                  <a:cubicBezTo>
                    <a:pt x="5795" y="1449"/>
                    <a:pt x="5878" y="1368"/>
                    <a:pt x="5948" y="1276"/>
                  </a:cubicBezTo>
                  <a:close/>
                  <a:moveTo>
                    <a:pt x="3944" y="2276"/>
                  </a:moveTo>
                  <a:cubicBezTo>
                    <a:pt x="3892" y="2276"/>
                    <a:pt x="3839" y="2279"/>
                    <a:pt x="3786" y="2286"/>
                  </a:cubicBezTo>
                  <a:lnTo>
                    <a:pt x="3786" y="2289"/>
                  </a:lnTo>
                  <a:cubicBezTo>
                    <a:pt x="3891" y="2335"/>
                    <a:pt x="4002" y="2368"/>
                    <a:pt x="4115" y="2382"/>
                  </a:cubicBezTo>
                  <a:cubicBezTo>
                    <a:pt x="4173" y="2390"/>
                    <a:pt x="4231" y="2394"/>
                    <a:pt x="4289" y="2394"/>
                  </a:cubicBezTo>
                  <a:cubicBezTo>
                    <a:pt x="4346" y="2394"/>
                    <a:pt x="4404" y="2390"/>
                    <a:pt x="4462" y="2382"/>
                  </a:cubicBezTo>
                  <a:cubicBezTo>
                    <a:pt x="4297" y="2312"/>
                    <a:pt x="4121" y="2276"/>
                    <a:pt x="3944" y="2276"/>
                  </a:cubicBezTo>
                  <a:close/>
                  <a:moveTo>
                    <a:pt x="2242" y="3242"/>
                  </a:moveTo>
                  <a:cubicBezTo>
                    <a:pt x="2244" y="3244"/>
                    <a:pt x="2246" y="3246"/>
                    <a:pt x="2249" y="3248"/>
                  </a:cubicBezTo>
                  <a:lnTo>
                    <a:pt x="2249" y="3248"/>
                  </a:lnTo>
                  <a:cubicBezTo>
                    <a:pt x="2248" y="3246"/>
                    <a:pt x="2247" y="3244"/>
                    <a:pt x="2247" y="3242"/>
                  </a:cubicBezTo>
                  <a:close/>
                  <a:moveTo>
                    <a:pt x="2249" y="3248"/>
                  </a:moveTo>
                  <a:lnTo>
                    <a:pt x="2249" y="3248"/>
                  </a:lnTo>
                  <a:cubicBezTo>
                    <a:pt x="2291" y="3354"/>
                    <a:pt x="2347" y="3453"/>
                    <a:pt x="2416" y="3542"/>
                  </a:cubicBezTo>
                  <a:cubicBezTo>
                    <a:pt x="2485" y="3635"/>
                    <a:pt x="2566" y="3717"/>
                    <a:pt x="2656" y="3787"/>
                  </a:cubicBezTo>
                  <a:cubicBezTo>
                    <a:pt x="2615" y="3679"/>
                    <a:pt x="2559" y="3578"/>
                    <a:pt x="2488" y="3487"/>
                  </a:cubicBezTo>
                  <a:cubicBezTo>
                    <a:pt x="2420" y="3397"/>
                    <a:pt x="2340" y="3315"/>
                    <a:pt x="2249" y="3248"/>
                  </a:cubicBezTo>
                  <a:close/>
                  <a:moveTo>
                    <a:pt x="5969" y="3319"/>
                  </a:moveTo>
                  <a:cubicBezTo>
                    <a:pt x="5922" y="3424"/>
                    <a:pt x="5891" y="3535"/>
                    <a:pt x="5876" y="3650"/>
                  </a:cubicBezTo>
                  <a:cubicBezTo>
                    <a:pt x="5859" y="3763"/>
                    <a:pt x="5861" y="3880"/>
                    <a:pt x="5876" y="3993"/>
                  </a:cubicBezTo>
                  <a:cubicBezTo>
                    <a:pt x="5924" y="3889"/>
                    <a:pt x="5955" y="3777"/>
                    <a:pt x="5969" y="3662"/>
                  </a:cubicBezTo>
                  <a:cubicBezTo>
                    <a:pt x="5984" y="3549"/>
                    <a:pt x="5984" y="3432"/>
                    <a:pt x="5969" y="3319"/>
                  </a:cubicBezTo>
                  <a:close/>
                  <a:moveTo>
                    <a:pt x="7378" y="3720"/>
                  </a:moveTo>
                  <a:cubicBezTo>
                    <a:pt x="7421" y="3829"/>
                    <a:pt x="7477" y="3928"/>
                    <a:pt x="7548" y="4021"/>
                  </a:cubicBezTo>
                  <a:cubicBezTo>
                    <a:pt x="7570" y="4048"/>
                    <a:pt x="7592" y="4075"/>
                    <a:pt x="7616" y="4103"/>
                  </a:cubicBezTo>
                  <a:lnTo>
                    <a:pt x="7616" y="4077"/>
                  </a:lnTo>
                  <a:cubicBezTo>
                    <a:pt x="7613" y="4031"/>
                    <a:pt x="7608" y="3986"/>
                    <a:pt x="7597" y="3940"/>
                  </a:cubicBezTo>
                  <a:cubicBezTo>
                    <a:pt x="7536" y="3858"/>
                    <a:pt x="7462" y="3784"/>
                    <a:pt x="7378" y="3720"/>
                  </a:cubicBezTo>
                  <a:close/>
                  <a:moveTo>
                    <a:pt x="4474" y="4005"/>
                  </a:moveTo>
                  <a:lnTo>
                    <a:pt x="4474" y="4005"/>
                  </a:lnTo>
                  <a:cubicBezTo>
                    <a:pt x="4259" y="4091"/>
                    <a:pt x="4071" y="4231"/>
                    <a:pt x="3927" y="4415"/>
                  </a:cubicBezTo>
                  <a:cubicBezTo>
                    <a:pt x="4035" y="4374"/>
                    <a:pt x="4136" y="4315"/>
                    <a:pt x="4227" y="4245"/>
                  </a:cubicBezTo>
                  <a:cubicBezTo>
                    <a:pt x="4319" y="4177"/>
                    <a:pt x="4403" y="4096"/>
                    <a:pt x="4474" y="4005"/>
                  </a:cubicBezTo>
                  <a:close/>
                  <a:moveTo>
                    <a:pt x="2642" y="5345"/>
                  </a:moveTo>
                  <a:cubicBezTo>
                    <a:pt x="2582" y="5345"/>
                    <a:pt x="2523" y="5350"/>
                    <a:pt x="2464" y="5359"/>
                  </a:cubicBezTo>
                  <a:cubicBezTo>
                    <a:pt x="2571" y="5404"/>
                    <a:pt x="2682" y="5435"/>
                    <a:pt x="2795" y="5450"/>
                  </a:cubicBezTo>
                  <a:cubicBezTo>
                    <a:pt x="2853" y="5458"/>
                    <a:pt x="2910" y="5462"/>
                    <a:pt x="2968" y="5462"/>
                  </a:cubicBezTo>
                  <a:cubicBezTo>
                    <a:pt x="3025" y="5462"/>
                    <a:pt x="3082" y="5458"/>
                    <a:pt x="3140" y="5450"/>
                  </a:cubicBezTo>
                  <a:cubicBezTo>
                    <a:pt x="3035" y="5404"/>
                    <a:pt x="2924" y="5371"/>
                    <a:pt x="2809" y="5358"/>
                  </a:cubicBezTo>
                  <a:cubicBezTo>
                    <a:pt x="2754" y="5349"/>
                    <a:pt x="2698" y="5345"/>
                    <a:pt x="2642" y="5345"/>
                  </a:cubicBezTo>
                  <a:close/>
                  <a:moveTo>
                    <a:pt x="5911" y="5461"/>
                  </a:moveTo>
                  <a:cubicBezTo>
                    <a:pt x="5854" y="5461"/>
                    <a:pt x="5797" y="5465"/>
                    <a:pt x="5741" y="5473"/>
                  </a:cubicBezTo>
                  <a:cubicBezTo>
                    <a:pt x="5845" y="5519"/>
                    <a:pt x="5957" y="5550"/>
                    <a:pt x="6070" y="5565"/>
                  </a:cubicBezTo>
                  <a:cubicBezTo>
                    <a:pt x="6127" y="5573"/>
                    <a:pt x="6185" y="5577"/>
                    <a:pt x="6243" y="5577"/>
                  </a:cubicBezTo>
                  <a:cubicBezTo>
                    <a:pt x="6301" y="5577"/>
                    <a:pt x="6359" y="5573"/>
                    <a:pt x="6416" y="5565"/>
                  </a:cubicBezTo>
                  <a:cubicBezTo>
                    <a:pt x="6310" y="5519"/>
                    <a:pt x="6197" y="5488"/>
                    <a:pt x="6083" y="5473"/>
                  </a:cubicBezTo>
                  <a:cubicBezTo>
                    <a:pt x="6026" y="5465"/>
                    <a:pt x="5969" y="5461"/>
                    <a:pt x="5911" y="5461"/>
                  </a:cubicBezTo>
                  <a:close/>
                  <a:moveTo>
                    <a:pt x="1014" y="5557"/>
                  </a:moveTo>
                  <a:lnTo>
                    <a:pt x="1014" y="5557"/>
                  </a:lnTo>
                  <a:cubicBezTo>
                    <a:pt x="798" y="5642"/>
                    <a:pt x="611" y="5785"/>
                    <a:pt x="467" y="5966"/>
                  </a:cubicBezTo>
                  <a:cubicBezTo>
                    <a:pt x="575" y="5925"/>
                    <a:pt x="676" y="5869"/>
                    <a:pt x="767" y="5797"/>
                  </a:cubicBezTo>
                  <a:cubicBezTo>
                    <a:pt x="860" y="5730"/>
                    <a:pt x="944" y="5649"/>
                    <a:pt x="1014" y="5557"/>
                  </a:cubicBezTo>
                  <a:close/>
                  <a:moveTo>
                    <a:pt x="4419" y="6527"/>
                  </a:moveTo>
                  <a:cubicBezTo>
                    <a:pt x="4421" y="6529"/>
                    <a:pt x="4424" y="6531"/>
                    <a:pt x="4426" y="6532"/>
                  </a:cubicBezTo>
                  <a:lnTo>
                    <a:pt x="4426" y="6532"/>
                  </a:lnTo>
                  <a:cubicBezTo>
                    <a:pt x="4425" y="6531"/>
                    <a:pt x="4425" y="6529"/>
                    <a:pt x="4424" y="6527"/>
                  </a:cubicBezTo>
                  <a:close/>
                  <a:moveTo>
                    <a:pt x="4426" y="6532"/>
                  </a:moveTo>
                  <a:lnTo>
                    <a:pt x="4426" y="6532"/>
                  </a:lnTo>
                  <a:cubicBezTo>
                    <a:pt x="4467" y="6638"/>
                    <a:pt x="4525" y="6738"/>
                    <a:pt x="4594" y="6827"/>
                  </a:cubicBezTo>
                  <a:cubicBezTo>
                    <a:pt x="4661" y="6919"/>
                    <a:pt x="4743" y="7003"/>
                    <a:pt x="4834" y="7072"/>
                  </a:cubicBezTo>
                  <a:cubicBezTo>
                    <a:pt x="4793" y="6966"/>
                    <a:pt x="4736" y="6866"/>
                    <a:pt x="4664" y="6775"/>
                  </a:cubicBezTo>
                  <a:cubicBezTo>
                    <a:pt x="4597" y="6684"/>
                    <a:pt x="4516" y="6602"/>
                    <a:pt x="4426" y="6532"/>
                  </a:cubicBezTo>
                  <a:close/>
                  <a:moveTo>
                    <a:pt x="2284" y="6974"/>
                  </a:moveTo>
                  <a:cubicBezTo>
                    <a:pt x="2238" y="7081"/>
                    <a:pt x="2207" y="7192"/>
                    <a:pt x="2192" y="7305"/>
                  </a:cubicBezTo>
                  <a:cubicBezTo>
                    <a:pt x="2176" y="7418"/>
                    <a:pt x="2176" y="7535"/>
                    <a:pt x="2192" y="7650"/>
                  </a:cubicBezTo>
                  <a:cubicBezTo>
                    <a:pt x="2238" y="7543"/>
                    <a:pt x="2269" y="7432"/>
                    <a:pt x="2284" y="7319"/>
                  </a:cubicBezTo>
                  <a:cubicBezTo>
                    <a:pt x="2302" y="7204"/>
                    <a:pt x="2302" y="7089"/>
                    <a:pt x="2284" y="6974"/>
                  </a:cubicBezTo>
                  <a:close/>
                  <a:moveTo>
                    <a:pt x="160" y="7589"/>
                  </a:moveTo>
                  <a:cubicBezTo>
                    <a:pt x="107" y="7589"/>
                    <a:pt x="54" y="7592"/>
                    <a:pt x="1" y="7598"/>
                  </a:cubicBezTo>
                  <a:lnTo>
                    <a:pt x="8" y="7602"/>
                  </a:lnTo>
                  <a:cubicBezTo>
                    <a:pt x="114" y="7646"/>
                    <a:pt x="226" y="7679"/>
                    <a:pt x="339" y="7694"/>
                  </a:cubicBezTo>
                  <a:cubicBezTo>
                    <a:pt x="396" y="7702"/>
                    <a:pt x="454" y="7706"/>
                    <a:pt x="511" y="7706"/>
                  </a:cubicBezTo>
                  <a:cubicBezTo>
                    <a:pt x="568" y="7706"/>
                    <a:pt x="626" y="7702"/>
                    <a:pt x="683" y="7694"/>
                  </a:cubicBezTo>
                  <a:cubicBezTo>
                    <a:pt x="517" y="7624"/>
                    <a:pt x="339" y="7589"/>
                    <a:pt x="160" y="7589"/>
                  </a:cubicBezTo>
                  <a:close/>
                  <a:moveTo>
                    <a:pt x="6639" y="7281"/>
                  </a:moveTo>
                  <a:cubicBezTo>
                    <a:pt x="6593" y="7386"/>
                    <a:pt x="6563" y="7497"/>
                    <a:pt x="6548" y="7612"/>
                  </a:cubicBezTo>
                  <a:cubicBezTo>
                    <a:pt x="6536" y="7706"/>
                    <a:pt x="6536" y="7802"/>
                    <a:pt x="6545" y="7897"/>
                  </a:cubicBezTo>
                  <a:lnTo>
                    <a:pt x="6572" y="7897"/>
                  </a:lnTo>
                  <a:cubicBezTo>
                    <a:pt x="6606" y="7808"/>
                    <a:pt x="6629" y="7717"/>
                    <a:pt x="6639" y="7622"/>
                  </a:cubicBezTo>
                  <a:cubicBezTo>
                    <a:pt x="6656" y="7509"/>
                    <a:pt x="6656" y="7394"/>
                    <a:pt x="6639" y="72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8"/>
            <p:cNvSpPr/>
            <p:nvPr/>
          </p:nvSpPr>
          <p:spPr>
            <a:xfrm>
              <a:off x="4160686" y="2441423"/>
              <a:ext cx="324573" cy="438105"/>
            </a:xfrm>
            <a:custGeom>
              <a:rect b="b" l="l" r="r" t="t"/>
              <a:pathLst>
                <a:path extrusionOk="0" h="8237" w="6101">
                  <a:moveTo>
                    <a:pt x="5719" y="1"/>
                  </a:moveTo>
                  <a:cubicBezTo>
                    <a:pt x="5568" y="1"/>
                    <a:pt x="5357" y="124"/>
                    <a:pt x="5079" y="419"/>
                  </a:cubicBezTo>
                  <a:cubicBezTo>
                    <a:pt x="4107" y="1444"/>
                    <a:pt x="1" y="6204"/>
                    <a:pt x="422" y="7449"/>
                  </a:cubicBezTo>
                  <a:cubicBezTo>
                    <a:pt x="612" y="8013"/>
                    <a:pt x="1120" y="8237"/>
                    <a:pt x="1669" y="8237"/>
                  </a:cubicBezTo>
                  <a:cubicBezTo>
                    <a:pt x="2245" y="8237"/>
                    <a:pt x="2866" y="7990"/>
                    <a:pt x="3208" y="7633"/>
                  </a:cubicBezTo>
                  <a:cubicBezTo>
                    <a:pt x="4177" y="6623"/>
                    <a:pt x="5553" y="2642"/>
                    <a:pt x="5881" y="1500"/>
                  </a:cubicBezTo>
                  <a:cubicBezTo>
                    <a:pt x="6101" y="729"/>
                    <a:pt x="6086" y="1"/>
                    <a:pt x="5719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8"/>
            <p:cNvSpPr/>
            <p:nvPr/>
          </p:nvSpPr>
          <p:spPr>
            <a:xfrm>
              <a:off x="4255438" y="2433392"/>
              <a:ext cx="247433" cy="239237"/>
            </a:xfrm>
            <a:custGeom>
              <a:rect b="b" l="l" r="r" t="t"/>
              <a:pathLst>
                <a:path extrusionOk="0" h="4498" w="4651">
                  <a:moveTo>
                    <a:pt x="4198" y="0"/>
                  </a:moveTo>
                  <a:cubicBezTo>
                    <a:pt x="4035" y="0"/>
                    <a:pt x="3813" y="81"/>
                    <a:pt x="3522" y="261"/>
                  </a:cubicBezTo>
                  <a:cubicBezTo>
                    <a:pt x="2545" y="858"/>
                    <a:pt x="1" y="3611"/>
                    <a:pt x="1" y="3611"/>
                  </a:cubicBezTo>
                  <a:lnTo>
                    <a:pt x="3291" y="4497"/>
                  </a:lnTo>
                  <a:cubicBezTo>
                    <a:pt x="3291" y="4497"/>
                    <a:pt x="4174" y="2680"/>
                    <a:pt x="4448" y="1488"/>
                  </a:cubicBezTo>
                  <a:cubicBezTo>
                    <a:pt x="4650" y="615"/>
                    <a:pt x="4645" y="0"/>
                    <a:pt x="4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8"/>
            <p:cNvSpPr/>
            <p:nvPr/>
          </p:nvSpPr>
          <p:spPr>
            <a:xfrm>
              <a:off x="4255438" y="2433711"/>
              <a:ext cx="247486" cy="238971"/>
            </a:xfrm>
            <a:custGeom>
              <a:rect b="b" l="l" r="r" t="t"/>
              <a:pathLst>
                <a:path extrusionOk="0" h="4493" w="4652">
                  <a:moveTo>
                    <a:pt x="4200" y="1"/>
                  </a:moveTo>
                  <a:cubicBezTo>
                    <a:pt x="4037" y="1"/>
                    <a:pt x="3815" y="82"/>
                    <a:pt x="3522" y="262"/>
                  </a:cubicBezTo>
                  <a:cubicBezTo>
                    <a:pt x="3467" y="296"/>
                    <a:pt x="3406" y="337"/>
                    <a:pt x="3340" y="384"/>
                  </a:cubicBezTo>
                  <a:cubicBezTo>
                    <a:pt x="3315" y="402"/>
                    <a:pt x="3289" y="423"/>
                    <a:pt x="3262" y="444"/>
                  </a:cubicBezTo>
                  <a:cubicBezTo>
                    <a:pt x="2809" y="804"/>
                    <a:pt x="2375" y="1188"/>
                    <a:pt x="1966" y="1596"/>
                  </a:cubicBezTo>
                  <a:lnTo>
                    <a:pt x="1940" y="1621"/>
                  </a:lnTo>
                  <a:cubicBezTo>
                    <a:pt x="1570" y="1981"/>
                    <a:pt x="1201" y="2355"/>
                    <a:pt x="884" y="2681"/>
                  </a:cubicBezTo>
                  <a:lnTo>
                    <a:pt x="747" y="2818"/>
                  </a:lnTo>
                  <a:cubicBezTo>
                    <a:pt x="309" y="3270"/>
                    <a:pt x="1" y="3605"/>
                    <a:pt x="1" y="3605"/>
                  </a:cubicBezTo>
                  <a:lnTo>
                    <a:pt x="3291" y="4493"/>
                  </a:lnTo>
                  <a:cubicBezTo>
                    <a:pt x="3291" y="4493"/>
                    <a:pt x="4172" y="2677"/>
                    <a:pt x="4448" y="1489"/>
                  </a:cubicBezTo>
                  <a:cubicBezTo>
                    <a:pt x="4652" y="619"/>
                    <a:pt x="4650" y="1"/>
                    <a:pt x="42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8"/>
            <p:cNvSpPr/>
            <p:nvPr/>
          </p:nvSpPr>
          <p:spPr>
            <a:xfrm>
              <a:off x="4255438" y="2433711"/>
              <a:ext cx="247486" cy="238971"/>
            </a:xfrm>
            <a:custGeom>
              <a:rect b="b" l="l" r="r" t="t"/>
              <a:pathLst>
                <a:path extrusionOk="0" h="4493" w="4652">
                  <a:moveTo>
                    <a:pt x="4200" y="1"/>
                  </a:moveTo>
                  <a:cubicBezTo>
                    <a:pt x="4037" y="1"/>
                    <a:pt x="3815" y="82"/>
                    <a:pt x="3522" y="262"/>
                  </a:cubicBezTo>
                  <a:cubicBezTo>
                    <a:pt x="3467" y="296"/>
                    <a:pt x="3406" y="337"/>
                    <a:pt x="3340" y="384"/>
                  </a:cubicBezTo>
                  <a:cubicBezTo>
                    <a:pt x="3315" y="402"/>
                    <a:pt x="3289" y="423"/>
                    <a:pt x="3262" y="444"/>
                  </a:cubicBezTo>
                  <a:cubicBezTo>
                    <a:pt x="2809" y="804"/>
                    <a:pt x="2375" y="1188"/>
                    <a:pt x="1966" y="1596"/>
                  </a:cubicBezTo>
                  <a:lnTo>
                    <a:pt x="1940" y="1621"/>
                  </a:lnTo>
                  <a:cubicBezTo>
                    <a:pt x="1570" y="1981"/>
                    <a:pt x="1201" y="2355"/>
                    <a:pt x="884" y="2681"/>
                  </a:cubicBezTo>
                  <a:lnTo>
                    <a:pt x="747" y="2818"/>
                  </a:lnTo>
                  <a:cubicBezTo>
                    <a:pt x="309" y="3270"/>
                    <a:pt x="1" y="3605"/>
                    <a:pt x="1" y="3605"/>
                  </a:cubicBezTo>
                  <a:lnTo>
                    <a:pt x="3291" y="4493"/>
                  </a:lnTo>
                  <a:cubicBezTo>
                    <a:pt x="3291" y="4493"/>
                    <a:pt x="4172" y="2677"/>
                    <a:pt x="4448" y="1489"/>
                  </a:cubicBezTo>
                  <a:cubicBezTo>
                    <a:pt x="4652" y="619"/>
                    <a:pt x="4650" y="1"/>
                    <a:pt x="42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8"/>
            <p:cNvSpPr/>
            <p:nvPr/>
          </p:nvSpPr>
          <p:spPr>
            <a:xfrm>
              <a:off x="4276719" y="2467431"/>
              <a:ext cx="197585" cy="161690"/>
            </a:xfrm>
            <a:custGeom>
              <a:rect b="b" l="l" r="r" t="t"/>
              <a:pathLst>
                <a:path extrusionOk="0" h="3040" w="3714">
                  <a:moveTo>
                    <a:pt x="3212" y="0"/>
                  </a:moveTo>
                  <a:cubicBezTo>
                    <a:pt x="3155" y="0"/>
                    <a:pt x="3098" y="4"/>
                    <a:pt x="3042" y="12"/>
                  </a:cubicBezTo>
                  <a:lnTo>
                    <a:pt x="3040" y="12"/>
                  </a:lnTo>
                  <a:cubicBezTo>
                    <a:pt x="3144" y="60"/>
                    <a:pt x="3256" y="91"/>
                    <a:pt x="3371" y="104"/>
                  </a:cubicBezTo>
                  <a:cubicBezTo>
                    <a:pt x="3427" y="113"/>
                    <a:pt x="3485" y="117"/>
                    <a:pt x="3542" y="117"/>
                  </a:cubicBezTo>
                  <a:cubicBezTo>
                    <a:pt x="3600" y="117"/>
                    <a:pt x="3657" y="113"/>
                    <a:pt x="3714" y="104"/>
                  </a:cubicBezTo>
                  <a:cubicBezTo>
                    <a:pt x="3609" y="58"/>
                    <a:pt x="3498" y="27"/>
                    <a:pt x="3384" y="12"/>
                  </a:cubicBezTo>
                  <a:cubicBezTo>
                    <a:pt x="3327" y="4"/>
                    <a:pt x="3270" y="0"/>
                    <a:pt x="3212" y="0"/>
                  </a:cubicBezTo>
                  <a:close/>
                  <a:moveTo>
                    <a:pt x="1932" y="975"/>
                  </a:moveTo>
                  <a:cubicBezTo>
                    <a:pt x="1886" y="1082"/>
                    <a:pt x="1855" y="1193"/>
                    <a:pt x="1840" y="1308"/>
                  </a:cubicBezTo>
                  <a:cubicBezTo>
                    <a:pt x="1825" y="1421"/>
                    <a:pt x="1824" y="1536"/>
                    <a:pt x="1841" y="1649"/>
                  </a:cubicBezTo>
                  <a:lnTo>
                    <a:pt x="1841" y="1649"/>
                  </a:lnTo>
                  <a:cubicBezTo>
                    <a:pt x="1887" y="1543"/>
                    <a:pt x="1919" y="1434"/>
                    <a:pt x="1932" y="1320"/>
                  </a:cubicBezTo>
                  <a:cubicBezTo>
                    <a:pt x="1950" y="1207"/>
                    <a:pt x="1950" y="1090"/>
                    <a:pt x="1932" y="975"/>
                  </a:cubicBezTo>
                  <a:close/>
                  <a:moveTo>
                    <a:pt x="1841" y="1649"/>
                  </a:moveTo>
                  <a:lnTo>
                    <a:pt x="1841" y="1649"/>
                  </a:lnTo>
                  <a:cubicBezTo>
                    <a:pt x="1840" y="1649"/>
                    <a:pt x="1840" y="1650"/>
                    <a:pt x="1840" y="1651"/>
                  </a:cubicBezTo>
                  <a:lnTo>
                    <a:pt x="1842" y="1654"/>
                  </a:lnTo>
                  <a:cubicBezTo>
                    <a:pt x="1841" y="1652"/>
                    <a:pt x="1841" y="1650"/>
                    <a:pt x="1841" y="1649"/>
                  </a:cubicBezTo>
                  <a:close/>
                  <a:moveTo>
                    <a:pt x="546" y="2561"/>
                  </a:moveTo>
                  <a:lnTo>
                    <a:pt x="546" y="2561"/>
                  </a:lnTo>
                  <a:cubicBezTo>
                    <a:pt x="439" y="2602"/>
                    <a:pt x="338" y="2659"/>
                    <a:pt x="247" y="2729"/>
                  </a:cubicBezTo>
                  <a:cubicBezTo>
                    <a:pt x="155" y="2798"/>
                    <a:pt x="71" y="2878"/>
                    <a:pt x="0" y="2971"/>
                  </a:cubicBezTo>
                  <a:cubicBezTo>
                    <a:pt x="108" y="2930"/>
                    <a:pt x="209" y="2871"/>
                    <a:pt x="300" y="2801"/>
                  </a:cubicBezTo>
                  <a:cubicBezTo>
                    <a:pt x="393" y="2732"/>
                    <a:pt x="477" y="2652"/>
                    <a:pt x="546" y="2561"/>
                  </a:cubicBezTo>
                  <a:close/>
                  <a:moveTo>
                    <a:pt x="2320" y="2494"/>
                  </a:moveTo>
                  <a:cubicBezTo>
                    <a:pt x="2363" y="2602"/>
                    <a:pt x="2419" y="2703"/>
                    <a:pt x="2490" y="2794"/>
                  </a:cubicBezTo>
                  <a:cubicBezTo>
                    <a:pt x="2558" y="2887"/>
                    <a:pt x="2639" y="2969"/>
                    <a:pt x="2730" y="3039"/>
                  </a:cubicBezTo>
                  <a:cubicBezTo>
                    <a:pt x="2688" y="2931"/>
                    <a:pt x="2632" y="2830"/>
                    <a:pt x="2562" y="2739"/>
                  </a:cubicBezTo>
                  <a:cubicBezTo>
                    <a:pt x="2493" y="2647"/>
                    <a:pt x="2412" y="2564"/>
                    <a:pt x="2322" y="24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4287732" y="2601141"/>
              <a:ext cx="146566" cy="39465"/>
            </a:xfrm>
            <a:custGeom>
              <a:rect b="b" l="l" r="r" t="t"/>
              <a:pathLst>
                <a:path extrusionOk="0" h="742" w="2755">
                  <a:moveTo>
                    <a:pt x="18" y="1"/>
                  </a:moveTo>
                  <a:cubicBezTo>
                    <a:pt x="8" y="1"/>
                    <a:pt x="1" y="1"/>
                    <a:pt x="16" y="16"/>
                  </a:cubicBezTo>
                  <a:cubicBezTo>
                    <a:pt x="123" y="62"/>
                    <a:pt x="1136" y="344"/>
                    <a:pt x="1364" y="402"/>
                  </a:cubicBezTo>
                  <a:cubicBezTo>
                    <a:pt x="1592" y="460"/>
                    <a:pt x="2512" y="702"/>
                    <a:pt x="2747" y="741"/>
                  </a:cubicBezTo>
                  <a:cubicBezTo>
                    <a:pt x="2751" y="741"/>
                    <a:pt x="2754" y="738"/>
                    <a:pt x="2754" y="733"/>
                  </a:cubicBezTo>
                  <a:cubicBezTo>
                    <a:pt x="2754" y="729"/>
                    <a:pt x="2751" y="724"/>
                    <a:pt x="2747" y="724"/>
                  </a:cubicBezTo>
                  <a:cubicBezTo>
                    <a:pt x="2516" y="642"/>
                    <a:pt x="1597" y="400"/>
                    <a:pt x="1383" y="337"/>
                  </a:cubicBezTo>
                  <a:cubicBezTo>
                    <a:pt x="1167" y="275"/>
                    <a:pt x="136" y="14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4337035" y="2556039"/>
              <a:ext cx="65915" cy="117385"/>
            </a:xfrm>
            <a:custGeom>
              <a:rect b="b" l="l" r="r" t="t"/>
              <a:pathLst>
                <a:path extrusionOk="0" h="2207" w="1239">
                  <a:moveTo>
                    <a:pt x="1" y="2097"/>
                  </a:moveTo>
                  <a:lnTo>
                    <a:pt x="1" y="2104"/>
                  </a:lnTo>
                  <a:cubicBezTo>
                    <a:pt x="16" y="2107"/>
                    <a:pt x="32" y="2110"/>
                    <a:pt x="48" y="2113"/>
                  </a:cubicBezTo>
                  <a:lnTo>
                    <a:pt x="48" y="2113"/>
                  </a:lnTo>
                  <a:cubicBezTo>
                    <a:pt x="32" y="2108"/>
                    <a:pt x="16" y="2102"/>
                    <a:pt x="1" y="2097"/>
                  </a:cubicBezTo>
                  <a:close/>
                  <a:moveTo>
                    <a:pt x="1238" y="0"/>
                  </a:moveTo>
                  <a:lnTo>
                    <a:pt x="774" y="1092"/>
                  </a:lnTo>
                  <a:lnTo>
                    <a:pt x="314" y="2172"/>
                  </a:lnTo>
                  <a:lnTo>
                    <a:pt x="314" y="2172"/>
                  </a:lnTo>
                  <a:cubicBezTo>
                    <a:pt x="226" y="2153"/>
                    <a:pt x="137" y="2132"/>
                    <a:pt x="48" y="2113"/>
                  </a:cubicBezTo>
                  <a:lnTo>
                    <a:pt x="48" y="2113"/>
                  </a:lnTo>
                  <a:cubicBezTo>
                    <a:pt x="142" y="2146"/>
                    <a:pt x="238" y="2176"/>
                    <a:pt x="335" y="2207"/>
                  </a:cubicBezTo>
                  <a:lnTo>
                    <a:pt x="342" y="2193"/>
                  </a:lnTo>
                  <a:cubicBezTo>
                    <a:pt x="702" y="1488"/>
                    <a:pt x="1002" y="754"/>
                    <a:pt x="1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4487292" y="2322074"/>
              <a:ext cx="97303" cy="181157"/>
            </a:xfrm>
            <a:custGeom>
              <a:rect b="b" l="l" r="r" t="t"/>
              <a:pathLst>
                <a:path extrusionOk="0" h="3406" w="1829">
                  <a:moveTo>
                    <a:pt x="16" y="0"/>
                  </a:moveTo>
                  <a:cubicBezTo>
                    <a:pt x="16" y="0"/>
                    <a:pt x="8" y="345"/>
                    <a:pt x="1" y="777"/>
                  </a:cubicBezTo>
                  <a:lnTo>
                    <a:pt x="1" y="837"/>
                  </a:lnTo>
                  <a:lnTo>
                    <a:pt x="1" y="907"/>
                  </a:lnTo>
                  <a:lnTo>
                    <a:pt x="1" y="1104"/>
                  </a:lnTo>
                  <a:lnTo>
                    <a:pt x="1" y="1253"/>
                  </a:lnTo>
                  <a:lnTo>
                    <a:pt x="1" y="1409"/>
                  </a:lnTo>
                  <a:cubicBezTo>
                    <a:pt x="4" y="1781"/>
                    <a:pt x="33" y="2152"/>
                    <a:pt x="88" y="2519"/>
                  </a:cubicBezTo>
                  <a:cubicBezTo>
                    <a:pt x="136" y="2647"/>
                    <a:pt x="854" y="3405"/>
                    <a:pt x="1487" y="3405"/>
                  </a:cubicBezTo>
                  <a:cubicBezTo>
                    <a:pt x="1530" y="3405"/>
                    <a:pt x="1572" y="3402"/>
                    <a:pt x="1614" y="3395"/>
                  </a:cubicBezTo>
                  <a:cubicBezTo>
                    <a:pt x="1828" y="3357"/>
                    <a:pt x="1671" y="2176"/>
                    <a:pt x="1671" y="2176"/>
                  </a:cubicBezTo>
                  <a:lnTo>
                    <a:pt x="1679" y="2087"/>
                  </a:lnTo>
                  <a:lnTo>
                    <a:pt x="1794" y="830"/>
                  </a:lnTo>
                  <a:lnTo>
                    <a:pt x="239" y="9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4487132" y="2322233"/>
              <a:ext cx="95600" cy="103769"/>
            </a:xfrm>
            <a:custGeom>
              <a:rect b="b" l="l" r="r" t="t"/>
              <a:pathLst>
                <a:path extrusionOk="0" h="1951" w="1797">
                  <a:moveTo>
                    <a:pt x="18" y="1"/>
                  </a:moveTo>
                  <a:cubicBezTo>
                    <a:pt x="18" y="1"/>
                    <a:pt x="9" y="349"/>
                    <a:pt x="0" y="779"/>
                  </a:cubicBezTo>
                  <a:lnTo>
                    <a:pt x="0" y="839"/>
                  </a:lnTo>
                  <a:cubicBezTo>
                    <a:pt x="0" y="863"/>
                    <a:pt x="0" y="887"/>
                    <a:pt x="0" y="909"/>
                  </a:cubicBezTo>
                  <a:lnTo>
                    <a:pt x="0" y="1105"/>
                  </a:lnTo>
                  <a:lnTo>
                    <a:pt x="0" y="1255"/>
                  </a:lnTo>
                  <a:lnTo>
                    <a:pt x="0" y="1413"/>
                  </a:lnTo>
                  <a:cubicBezTo>
                    <a:pt x="0" y="1595"/>
                    <a:pt x="14" y="1778"/>
                    <a:pt x="26" y="1943"/>
                  </a:cubicBezTo>
                  <a:cubicBezTo>
                    <a:pt x="95" y="1948"/>
                    <a:pt x="169" y="1950"/>
                    <a:pt x="246" y="1950"/>
                  </a:cubicBezTo>
                  <a:cubicBezTo>
                    <a:pt x="710" y="1950"/>
                    <a:pt x="1298" y="1846"/>
                    <a:pt x="1746" y="1396"/>
                  </a:cubicBezTo>
                  <a:lnTo>
                    <a:pt x="1797" y="829"/>
                  </a:lnTo>
                  <a:lnTo>
                    <a:pt x="244" y="9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4397115" y="2142411"/>
              <a:ext cx="289355" cy="270565"/>
            </a:xfrm>
            <a:custGeom>
              <a:rect b="b" l="l" r="r" t="t"/>
              <a:pathLst>
                <a:path extrusionOk="0" h="5087" w="5439">
                  <a:moveTo>
                    <a:pt x="2993" y="0"/>
                  </a:moveTo>
                  <a:cubicBezTo>
                    <a:pt x="2239" y="0"/>
                    <a:pt x="1410" y="479"/>
                    <a:pt x="820" y="1950"/>
                  </a:cubicBezTo>
                  <a:cubicBezTo>
                    <a:pt x="0" y="4006"/>
                    <a:pt x="1135" y="4732"/>
                    <a:pt x="1577" y="4911"/>
                  </a:cubicBezTo>
                  <a:cubicBezTo>
                    <a:pt x="1734" y="4973"/>
                    <a:pt x="2039" y="5086"/>
                    <a:pt x="2415" y="5086"/>
                  </a:cubicBezTo>
                  <a:cubicBezTo>
                    <a:pt x="3007" y="5086"/>
                    <a:pt x="3772" y="4806"/>
                    <a:pt x="4404" y="3608"/>
                  </a:cubicBezTo>
                  <a:cubicBezTo>
                    <a:pt x="5438" y="1648"/>
                    <a:pt x="4740" y="615"/>
                    <a:pt x="3840" y="196"/>
                  </a:cubicBezTo>
                  <a:cubicBezTo>
                    <a:pt x="3583" y="76"/>
                    <a:pt x="3294" y="0"/>
                    <a:pt x="299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8"/>
            <p:cNvSpPr/>
            <p:nvPr/>
          </p:nvSpPr>
          <p:spPr>
            <a:xfrm>
              <a:off x="4462606" y="2134220"/>
              <a:ext cx="272437" cy="213122"/>
            </a:xfrm>
            <a:custGeom>
              <a:rect b="b" l="l" r="r" t="t"/>
              <a:pathLst>
                <a:path extrusionOk="0" h="4007" w="5121">
                  <a:moveTo>
                    <a:pt x="1751" y="0"/>
                  </a:moveTo>
                  <a:cubicBezTo>
                    <a:pt x="1662" y="0"/>
                    <a:pt x="1564" y="8"/>
                    <a:pt x="1457" y="26"/>
                  </a:cubicBezTo>
                  <a:cubicBezTo>
                    <a:pt x="503" y="187"/>
                    <a:pt x="0" y="1201"/>
                    <a:pt x="0" y="1201"/>
                  </a:cubicBezTo>
                  <a:cubicBezTo>
                    <a:pt x="28" y="1204"/>
                    <a:pt x="55" y="1206"/>
                    <a:pt x="82" y="1206"/>
                  </a:cubicBezTo>
                  <a:cubicBezTo>
                    <a:pt x="155" y="1206"/>
                    <a:pt x="227" y="1194"/>
                    <a:pt x="295" y="1173"/>
                  </a:cubicBezTo>
                  <a:cubicBezTo>
                    <a:pt x="467" y="1103"/>
                    <a:pt x="559" y="1036"/>
                    <a:pt x="681" y="998"/>
                  </a:cubicBezTo>
                  <a:cubicBezTo>
                    <a:pt x="726" y="983"/>
                    <a:pt x="764" y="977"/>
                    <a:pt x="799" y="977"/>
                  </a:cubicBezTo>
                  <a:cubicBezTo>
                    <a:pt x="877" y="977"/>
                    <a:pt x="936" y="1005"/>
                    <a:pt x="1018" y="1005"/>
                  </a:cubicBezTo>
                  <a:cubicBezTo>
                    <a:pt x="1051" y="1005"/>
                    <a:pt x="1087" y="1001"/>
                    <a:pt x="1130" y="988"/>
                  </a:cubicBezTo>
                  <a:cubicBezTo>
                    <a:pt x="1421" y="902"/>
                    <a:pt x="1757" y="544"/>
                    <a:pt x="1757" y="544"/>
                  </a:cubicBezTo>
                  <a:lnTo>
                    <a:pt x="1757" y="544"/>
                  </a:lnTo>
                  <a:cubicBezTo>
                    <a:pt x="1651" y="705"/>
                    <a:pt x="1595" y="895"/>
                    <a:pt x="1595" y="1089"/>
                  </a:cubicBezTo>
                  <a:cubicBezTo>
                    <a:pt x="1656" y="1636"/>
                    <a:pt x="2263" y="1708"/>
                    <a:pt x="2392" y="1958"/>
                  </a:cubicBezTo>
                  <a:cubicBezTo>
                    <a:pt x="2520" y="2210"/>
                    <a:pt x="2325" y="2533"/>
                    <a:pt x="2429" y="2764"/>
                  </a:cubicBezTo>
                  <a:cubicBezTo>
                    <a:pt x="2572" y="3081"/>
                    <a:pt x="2784" y="2963"/>
                    <a:pt x="2765" y="3138"/>
                  </a:cubicBezTo>
                  <a:cubicBezTo>
                    <a:pt x="2747" y="3313"/>
                    <a:pt x="2676" y="3866"/>
                    <a:pt x="2860" y="4002"/>
                  </a:cubicBezTo>
                  <a:cubicBezTo>
                    <a:pt x="2864" y="4005"/>
                    <a:pt x="2869" y="4006"/>
                    <a:pt x="2874" y="4006"/>
                  </a:cubicBezTo>
                  <a:cubicBezTo>
                    <a:pt x="3135" y="4006"/>
                    <a:pt x="5120" y="1025"/>
                    <a:pt x="2450" y="215"/>
                  </a:cubicBezTo>
                  <a:cubicBezTo>
                    <a:pt x="2450" y="215"/>
                    <a:pt x="2222" y="0"/>
                    <a:pt x="1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8"/>
            <p:cNvSpPr/>
            <p:nvPr/>
          </p:nvSpPr>
          <p:spPr>
            <a:xfrm>
              <a:off x="4539855" y="2157462"/>
              <a:ext cx="81662" cy="144032"/>
            </a:xfrm>
            <a:custGeom>
              <a:rect b="b" l="l" r="r" t="t"/>
              <a:pathLst>
                <a:path extrusionOk="0" h="2708" w="1535">
                  <a:moveTo>
                    <a:pt x="369" y="1"/>
                  </a:moveTo>
                  <a:cubicBezTo>
                    <a:pt x="269" y="110"/>
                    <a:pt x="184" y="234"/>
                    <a:pt x="112" y="364"/>
                  </a:cubicBezTo>
                  <a:cubicBezTo>
                    <a:pt x="36" y="500"/>
                    <a:pt x="0" y="652"/>
                    <a:pt x="7" y="805"/>
                  </a:cubicBezTo>
                  <a:cubicBezTo>
                    <a:pt x="16" y="884"/>
                    <a:pt x="45" y="961"/>
                    <a:pt x="91" y="1024"/>
                  </a:cubicBezTo>
                  <a:cubicBezTo>
                    <a:pt x="134" y="1089"/>
                    <a:pt x="187" y="1148"/>
                    <a:pt x="247" y="1197"/>
                  </a:cubicBezTo>
                  <a:cubicBezTo>
                    <a:pt x="365" y="1295"/>
                    <a:pt x="503" y="1362"/>
                    <a:pt x="609" y="1456"/>
                  </a:cubicBezTo>
                  <a:cubicBezTo>
                    <a:pt x="660" y="1499"/>
                    <a:pt x="701" y="1557"/>
                    <a:pt x="724" y="1621"/>
                  </a:cubicBezTo>
                  <a:cubicBezTo>
                    <a:pt x="741" y="1689"/>
                    <a:pt x="743" y="1761"/>
                    <a:pt x="732" y="1830"/>
                  </a:cubicBezTo>
                  <a:cubicBezTo>
                    <a:pt x="698" y="1983"/>
                    <a:pt x="710" y="2140"/>
                    <a:pt x="767" y="2284"/>
                  </a:cubicBezTo>
                  <a:cubicBezTo>
                    <a:pt x="835" y="2427"/>
                    <a:pt x="962" y="2531"/>
                    <a:pt x="1115" y="2572"/>
                  </a:cubicBezTo>
                  <a:cubicBezTo>
                    <a:pt x="1262" y="2612"/>
                    <a:pt x="1415" y="2612"/>
                    <a:pt x="1535" y="2708"/>
                  </a:cubicBezTo>
                  <a:cubicBezTo>
                    <a:pt x="1425" y="2603"/>
                    <a:pt x="1262" y="2589"/>
                    <a:pt x="1125" y="2541"/>
                  </a:cubicBezTo>
                  <a:cubicBezTo>
                    <a:pt x="988" y="2500"/>
                    <a:pt x="875" y="2401"/>
                    <a:pt x="816" y="2269"/>
                  </a:cubicBezTo>
                  <a:cubicBezTo>
                    <a:pt x="772" y="2132"/>
                    <a:pt x="765" y="1984"/>
                    <a:pt x="796" y="1844"/>
                  </a:cubicBezTo>
                  <a:cubicBezTo>
                    <a:pt x="811" y="1767"/>
                    <a:pt x="811" y="1686"/>
                    <a:pt x="796" y="1609"/>
                  </a:cubicBezTo>
                  <a:cubicBezTo>
                    <a:pt x="770" y="1532"/>
                    <a:pt x="724" y="1463"/>
                    <a:pt x="660" y="1412"/>
                  </a:cubicBezTo>
                  <a:cubicBezTo>
                    <a:pt x="540" y="1307"/>
                    <a:pt x="405" y="1245"/>
                    <a:pt x="293" y="1153"/>
                  </a:cubicBezTo>
                  <a:cubicBezTo>
                    <a:pt x="177" y="1069"/>
                    <a:pt x="96" y="945"/>
                    <a:pt x="65" y="805"/>
                  </a:cubicBezTo>
                  <a:cubicBezTo>
                    <a:pt x="55" y="661"/>
                    <a:pt x="83" y="515"/>
                    <a:pt x="148" y="385"/>
                  </a:cubicBezTo>
                  <a:cubicBezTo>
                    <a:pt x="208" y="249"/>
                    <a:pt x="281" y="119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479897" y="2163047"/>
              <a:ext cx="74693" cy="39625"/>
            </a:xfrm>
            <a:custGeom>
              <a:rect b="b" l="l" r="r" t="t"/>
              <a:pathLst>
                <a:path extrusionOk="0" h="745" w="1404">
                  <a:moveTo>
                    <a:pt x="1403" y="0"/>
                  </a:moveTo>
                  <a:cubicBezTo>
                    <a:pt x="1311" y="100"/>
                    <a:pt x="1211" y="192"/>
                    <a:pt x="1105" y="278"/>
                  </a:cubicBezTo>
                  <a:cubicBezTo>
                    <a:pt x="1007" y="365"/>
                    <a:pt x="887" y="427"/>
                    <a:pt x="757" y="456"/>
                  </a:cubicBezTo>
                  <a:cubicBezTo>
                    <a:pt x="707" y="463"/>
                    <a:pt x="658" y="466"/>
                    <a:pt x="608" y="466"/>
                  </a:cubicBezTo>
                  <a:cubicBezTo>
                    <a:pt x="591" y="466"/>
                    <a:pt x="574" y="466"/>
                    <a:pt x="556" y="465"/>
                  </a:cubicBezTo>
                  <a:cubicBezTo>
                    <a:pt x="479" y="467"/>
                    <a:pt x="406" y="491"/>
                    <a:pt x="346" y="537"/>
                  </a:cubicBezTo>
                  <a:cubicBezTo>
                    <a:pt x="298" y="587"/>
                    <a:pt x="246" y="633"/>
                    <a:pt x="190" y="672"/>
                  </a:cubicBezTo>
                  <a:cubicBezTo>
                    <a:pt x="133" y="708"/>
                    <a:pt x="68" y="732"/>
                    <a:pt x="1" y="744"/>
                  </a:cubicBezTo>
                  <a:cubicBezTo>
                    <a:pt x="5" y="744"/>
                    <a:pt x="9" y="745"/>
                    <a:pt x="13" y="745"/>
                  </a:cubicBezTo>
                  <a:cubicBezTo>
                    <a:pt x="79" y="745"/>
                    <a:pt x="145" y="731"/>
                    <a:pt x="207" y="703"/>
                  </a:cubicBezTo>
                  <a:cubicBezTo>
                    <a:pt x="267" y="669"/>
                    <a:pt x="325" y="629"/>
                    <a:pt x="378" y="585"/>
                  </a:cubicBezTo>
                  <a:cubicBezTo>
                    <a:pt x="433" y="552"/>
                    <a:pt x="495" y="537"/>
                    <a:pt x="558" y="537"/>
                  </a:cubicBezTo>
                  <a:cubicBezTo>
                    <a:pt x="581" y="539"/>
                    <a:pt x="603" y="539"/>
                    <a:pt x="626" y="539"/>
                  </a:cubicBezTo>
                  <a:cubicBezTo>
                    <a:pt x="674" y="539"/>
                    <a:pt x="723" y="536"/>
                    <a:pt x="771" y="530"/>
                  </a:cubicBezTo>
                  <a:cubicBezTo>
                    <a:pt x="911" y="501"/>
                    <a:pt x="1042" y="429"/>
                    <a:pt x="1143" y="326"/>
                  </a:cubicBezTo>
                  <a:cubicBezTo>
                    <a:pt x="1244" y="230"/>
                    <a:pt x="1331" y="120"/>
                    <a:pt x="1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8"/>
            <p:cNvSpPr/>
            <p:nvPr/>
          </p:nvSpPr>
          <p:spPr>
            <a:xfrm>
              <a:off x="4590716" y="2308245"/>
              <a:ext cx="77406" cy="64304"/>
            </a:xfrm>
            <a:custGeom>
              <a:rect b="b" l="l" r="r" t="t"/>
              <a:pathLst>
                <a:path extrusionOk="0" h="1209" w="1455">
                  <a:moveTo>
                    <a:pt x="1016" y="1"/>
                  </a:moveTo>
                  <a:cubicBezTo>
                    <a:pt x="718" y="1"/>
                    <a:pt x="291" y="336"/>
                    <a:pt x="291" y="336"/>
                  </a:cubicBezTo>
                  <a:lnTo>
                    <a:pt x="1" y="867"/>
                  </a:lnTo>
                  <a:cubicBezTo>
                    <a:pt x="3" y="870"/>
                    <a:pt x="3" y="876"/>
                    <a:pt x="3" y="881"/>
                  </a:cubicBezTo>
                  <a:cubicBezTo>
                    <a:pt x="28" y="1070"/>
                    <a:pt x="189" y="1208"/>
                    <a:pt x="373" y="1208"/>
                  </a:cubicBezTo>
                  <a:cubicBezTo>
                    <a:pt x="389" y="1208"/>
                    <a:pt x="406" y="1207"/>
                    <a:pt x="423" y="1205"/>
                  </a:cubicBezTo>
                  <a:cubicBezTo>
                    <a:pt x="817" y="1181"/>
                    <a:pt x="1455" y="325"/>
                    <a:pt x="1204" y="72"/>
                  </a:cubicBezTo>
                  <a:cubicBezTo>
                    <a:pt x="1155" y="21"/>
                    <a:pt x="1089" y="1"/>
                    <a:pt x="10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8"/>
            <p:cNvSpPr/>
            <p:nvPr/>
          </p:nvSpPr>
          <p:spPr>
            <a:xfrm>
              <a:off x="4600186" y="2324307"/>
              <a:ext cx="44316" cy="35051"/>
            </a:xfrm>
            <a:custGeom>
              <a:rect b="b" l="l" r="r" t="t"/>
              <a:pathLst>
                <a:path extrusionOk="0" h="659" w="833">
                  <a:moveTo>
                    <a:pt x="744" y="0"/>
                  </a:moveTo>
                  <a:cubicBezTo>
                    <a:pt x="427" y="0"/>
                    <a:pt x="101" y="333"/>
                    <a:pt x="13" y="623"/>
                  </a:cubicBezTo>
                  <a:cubicBezTo>
                    <a:pt x="1" y="643"/>
                    <a:pt x="17" y="658"/>
                    <a:pt x="33" y="658"/>
                  </a:cubicBezTo>
                  <a:cubicBezTo>
                    <a:pt x="40" y="658"/>
                    <a:pt x="46" y="656"/>
                    <a:pt x="51" y="651"/>
                  </a:cubicBezTo>
                  <a:cubicBezTo>
                    <a:pt x="104" y="591"/>
                    <a:pt x="164" y="538"/>
                    <a:pt x="227" y="491"/>
                  </a:cubicBezTo>
                  <a:cubicBezTo>
                    <a:pt x="267" y="463"/>
                    <a:pt x="314" y="449"/>
                    <a:pt x="360" y="449"/>
                  </a:cubicBezTo>
                  <a:cubicBezTo>
                    <a:pt x="407" y="449"/>
                    <a:pt x="454" y="463"/>
                    <a:pt x="493" y="491"/>
                  </a:cubicBezTo>
                  <a:cubicBezTo>
                    <a:pt x="494" y="492"/>
                    <a:pt x="495" y="492"/>
                    <a:pt x="496" y="492"/>
                  </a:cubicBezTo>
                  <a:cubicBezTo>
                    <a:pt x="505" y="492"/>
                    <a:pt x="505" y="479"/>
                    <a:pt x="505" y="479"/>
                  </a:cubicBezTo>
                  <a:cubicBezTo>
                    <a:pt x="498" y="471"/>
                    <a:pt x="491" y="464"/>
                    <a:pt x="485" y="455"/>
                  </a:cubicBezTo>
                  <a:cubicBezTo>
                    <a:pt x="444" y="411"/>
                    <a:pt x="389" y="389"/>
                    <a:pt x="333" y="389"/>
                  </a:cubicBezTo>
                  <a:cubicBezTo>
                    <a:pt x="282" y="389"/>
                    <a:pt x="231" y="407"/>
                    <a:pt x="191" y="445"/>
                  </a:cubicBezTo>
                  <a:cubicBezTo>
                    <a:pt x="354" y="234"/>
                    <a:pt x="558" y="44"/>
                    <a:pt x="833" y="18"/>
                  </a:cubicBezTo>
                  <a:lnTo>
                    <a:pt x="833" y="10"/>
                  </a:lnTo>
                  <a:cubicBezTo>
                    <a:pt x="803" y="3"/>
                    <a:pt x="773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8"/>
            <p:cNvSpPr/>
            <p:nvPr/>
          </p:nvSpPr>
          <p:spPr>
            <a:xfrm>
              <a:off x="4472342" y="2219158"/>
              <a:ext cx="22876" cy="11914"/>
            </a:xfrm>
            <a:custGeom>
              <a:rect b="b" l="l" r="r" t="t"/>
              <a:pathLst>
                <a:path extrusionOk="0" h="224" w="430">
                  <a:moveTo>
                    <a:pt x="191" y="1"/>
                  </a:moveTo>
                  <a:cubicBezTo>
                    <a:pt x="138" y="1"/>
                    <a:pt x="87" y="14"/>
                    <a:pt x="42" y="41"/>
                  </a:cubicBezTo>
                  <a:cubicBezTo>
                    <a:pt x="6" y="72"/>
                    <a:pt x="1" y="127"/>
                    <a:pt x="30" y="163"/>
                  </a:cubicBezTo>
                  <a:cubicBezTo>
                    <a:pt x="40" y="175"/>
                    <a:pt x="54" y="183"/>
                    <a:pt x="69" y="188"/>
                  </a:cubicBezTo>
                  <a:cubicBezTo>
                    <a:pt x="119" y="199"/>
                    <a:pt x="170" y="205"/>
                    <a:pt x="223" y="211"/>
                  </a:cubicBezTo>
                  <a:cubicBezTo>
                    <a:pt x="249" y="219"/>
                    <a:pt x="276" y="223"/>
                    <a:pt x="303" y="223"/>
                  </a:cubicBezTo>
                  <a:cubicBezTo>
                    <a:pt x="331" y="223"/>
                    <a:pt x="358" y="219"/>
                    <a:pt x="385" y="211"/>
                  </a:cubicBezTo>
                  <a:cubicBezTo>
                    <a:pt x="416" y="192"/>
                    <a:pt x="429" y="152"/>
                    <a:pt x="417" y="118"/>
                  </a:cubicBezTo>
                  <a:cubicBezTo>
                    <a:pt x="385" y="53"/>
                    <a:pt x="321" y="10"/>
                    <a:pt x="249" y="7"/>
                  </a:cubicBezTo>
                  <a:cubicBezTo>
                    <a:pt x="230" y="3"/>
                    <a:pt x="210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8"/>
            <p:cNvSpPr/>
            <p:nvPr/>
          </p:nvSpPr>
          <p:spPr>
            <a:xfrm>
              <a:off x="4535812" y="2245273"/>
              <a:ext cx="21280" cy="16594"/>
            </a:xfrm>
            <a:custGeom>
              <a:rect b="b" l="l" r="r" t="t"/>
              <a:pathLst>
                <a:path extrusionOk="0" h="312" w="400">
                  <a:moveTo>
                    <a:pt x="126" y="1"/>
                  </a:moveTo>
                  <a:cubicBezTo>
                    <a:pt x="99" y="1"/>
                    <a:pt x="73" y="6"/>
                    <a:pt x="47" y="18"/>
                  </a:cubicBezTo>
                  <a:cubicBezTo>
                    <a:pt x="16" y="37"/>
                    <a:pt x="1" y="74"/>
                    <a:pt x="13" y="109"/>
                  </a:cubicBezTo>
                  <a:cubicBezTo>
                    <a:pt x="37" y="167"/>
                    <a:pt x="81" y="188"/>
                    <a:pt x="131" y="220"/>
                  </a:cubicBezTo>
                  <a:cubicBezTo>
                    <a:pt x="176" y="249"/>
                    <a:pt x="220" y="277"/>
                    <a:pt x="268" y="302"/>
                  </a:cubicBezTo>
                  <a:cubicBezTo>
                    <a:pt x="279" y="308"/>
                    <a:pt x="291" y="311"/>
                    <a:pt x="303" y="311"/>
                  </a:cubicBezTo>
                  <a:cubicBezTo>
                    <a:pt x="352" y="311"/>
                    <a:pt x="400" y="264"/>
                    <a:pt x="383" y="203"/>
                  </a:cubicBezTo>
                  <a:cubicBezTo>
                    <a:pt x="359" y="133"/>
                    <a:pt x="309" y="76"/>
                    <a:pt x="246" y="42"/>
                  </a:cubicBezTo>
                  <a:cubicBezTo>
                    <a:pt x="210" y="15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8"/>
            <p:cNvSpPr/>
            <p:nvPr/>
          </p:nvSpPr>
          <p:spPr>
            <a:xfrm>
              <a:off x="4515382" y="2282184"/>
              <a:ext cx="8086" cy="23030"/>
            </a:xfrm>
            <a:custGeom>
              <a:rect b="b" l="l" r="r" t="t"/>
              <a:pathLst>
                <a:path extrusionOk="0" h="433" w="152">
                  <a:moveTo>
                    <a:pt x="145" y="1"/>
                  </a:moveTo>
                  <a:cubicBezTo>
                    <a:pt x="64" y="130"/>
                    <a:pt x="1" y="352"/>
                    <a:pt x="145" y="433"/>
                  </a:cubicBezTo>
                  <a:lnTo>
                    <a:pt x="145" y="428"/>
                  </a:lnTo>
                  <a:cubicBezTo>
                    <a:pt x="39" y="330"/>
                    <a:pt x="85" y="154"/>
                    <a:pt x="145" y="18"/>
                  </a:cubicBezTo>
                  <a:cubicBezTo>
                    <a:pt x="152" y="13"/>
                    <a:pt x="145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8"/>
            <p:cNvSpPr/>
            <p:nvPr/>
          </p:nvSpPr>
          <p:spPr>
            <a:xfrm>
              <a:off x="4514318" y="2276599"/>
              <a:ext cx="30324" cy="25956"/>
            </a:xfrm>
            <a:custGeom>
              <a:rect b="b" l="l" r="r" t="t"/>
              <a:pathLst>
                <a:path extrusionOk="0" h="488" w="570">
                  <a:moveTo>
                    <a:pt x="313" y="1"/>
                  </a:moveTo>
                  <a:cubicBezTo>
                    <a:pt x="132" y="1"/>
                    <a:pt x="0" y="412"/>
                    <a:pt x="204" y="480"/>
                  </a:cubicBezTo>
                  <a:cubicBezTo>
                    <a:pt x="220" y="485"/>
                    <a:pt x="235" y="487"/>
                    <a:pt x="250" y="487"/>
                  </a:cubicBezTo>
                  <a:cubicBezTo>
                    <a:pt x="445" y="487"/>
                    <a:pt x="570" y="73"/>
                    <a:pt x="350" y="7"/>
                  </a:cubicBezTo>
                  <a:cubicBezTo>
                    <a:pt x="338" y="3"/>
                    <a:pt x="325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8"/>
            <p:cNvSpPr/>
            <p:nvPr/>
          </p:nvSpPr>
          <p:spPr>
            <a:xfrm>
              <a:off x="4534801" y="2279578"/>
              <a:ext cx="17396" cy="13244"/>
            </a:xfrm>
            <a:custGeom>
              <a:rect b="b" l="l" r="r" t="t"/>
              <a:pathLst>
                <a:path extrusionOk="0" h="249" w="327">
                  <a:moveTo>
                    <a:pt x="36" y="1"/>
                  </a:moveTo>
                  <a:cubicBezTo>
                    <a:pt x="25" y="1"/>
                    <a:pt x="13" y="15"/>
                    <a:pt x="11" y="28"/>
                  </a:cubicBezTo>
                  <a:cubicBezTo>
                    <a:pt x="1" y="127"/>
                    <a:pt x="27" y="225"/>
                    <a:pt x="128" y="245"/>
                  </a:cubicBezTo>
                  <a:cubicBezTo>
                    <a:pt x="139" y="248"/>
                    <a:pt x="149" y="249"/>
                    <a:pt x="159" y="249"/>
                  </a:cubicBezTo>
                  <a:cubicBezTo>
                    <a:pt x="243" y="249"/>
                    <a:pt x="299" y="176"/>
                    <a:pt x="327" y="95"/>
                  </a:cubicBezTo>
                  <a:cubicBezTo>
                    <a:pt x="327" y="88"/>
                    <a:pt x="320" y="88"/>
                    <a:pt x="320" y="88"/>
                  </a:cubicBezTo>
                  <a:cubicBezTo>
                    <a:pt x="286" y="119"/>
                    <a:pt x="242" y="136"/>
                    <a:pt x="196" y="136"/>
                  </a:cubicBezTo>
                  <a:cubicBezTo>
                    <a:pt x="181" y="136"/>
                    <a:pt x="167" y="134"/>
                    <a:pt x="152" y="131"/>
                  </a:cubicBezTo>
                  <a:cubicBezTo>
                    <a:pt x="104" y="108"/>
                    <a:pt x="80" y="48"/>
                    <a:pt x="47" y="7"/>
                  </a:cubicBezTo>
                  <a:cubicBezTo>
                    <a:pt x="44" y="3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8"/>
            <p:cNvSpPr/>
            <p:nvPr/>
          </p:nvSpPr>
          <p:spPr>
            <a:xfrm>
              <a:off x="4464894" y="2261760"/>
              <a:ext cx="15375" cy="17658"/>
            </a:xfrm>
            <a:custGeom>
              <a:rect b="b" l="l" r="r" t="t"/>
              <a:pathLst>
                <a:path extrusionOk="0" h="332" w="289">
                  <a:moveTo>
                    <a:pt x="288" y="1"/>
                  </a:moveTo>
                  <a:lnTo>
                    <a:pt x="288" y="1"/>
                  </a:lnTo>
                  <a:cubicBezTo>
                    <a:pt x="288" y="1"/>
                    <a:pt x="274" y="1"/>
                    <a:pt x="273" y="10"/>
                  </a:cubicBezTo>
                  <a:cubicBezTo>
                    <a:pt x="228" y="157"/>
                    <a:pt x="153" y="316"/>
                    <a:pt x="0" y="322"/>
                  </a:cubicBezTo>
                  <a:lnTo>
                    <a:pt x="0" y="328"/>
                  </a:lnTo>
                  <a:cubicBezTo>
                    <a:pt x="12" y="331"/>
                    <a:pt x="23" y="332"/>
                    <a:pt x="34" y="332"/>
                  </a:cubicBezTo>
                  <a:cubicBezTo>
                    <a:pt x="183" y="332"/>
                    <a:pt x="271" y="137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8"/>
            <p:cNvSpPr/>
            <p:nvPr/>
          </p:nvSpPr>
          <p:spPr>
            <a:xfrm>
              <a:off x="4455371" y="2250698"/>
              <a:ext cx="30005" cy="25583"/>
            </a:xfrm>
            <a:custGeom>
              <a:rect b="b" l="l" r="r" t="t"/>
              <a:pathLst>
                <a:path extrusionOk="0" h="481" w="564">
                  <a:moveTo>
                    <a:pt x="325" y="0"/>
                  </a:moveTo>
                  <a:cubicBezTo>
                    <a:pt x="130" y="0"/>
                    <a:pt x="0" y="387"/>
                    <a:pt x="194" y="470"/>
                  </a:cubicBezTo>
                  <a:cubicBezTo>
                    <a:pt x="213" y="477"/>
                    <a:pt x="232" y="481"/>
                    <a:pt x="250" y="481"/>
                  </a:cubicBezTo>
                  <a:cubicBezTo>
                    <a:pt x="437" y="481"/>
                    <a:pt x="563" y="89"/>
                    <a:pt x="388" y="14"/>
                  </a:cubicBezTo>
                  <a:cubicBezTo>
                    <a:pt x="367" y="4"/>
                    <a:pt x="345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8"/>
            <p:cNvSpPr/>
            <p:nvPr/>
          </p:nvSpPr>
          <p:spPr>
            <a:xfrm>
              <a:off x="4455317" y="2245166"/>
              <a:ext cx="16013" cy="13829"/>
            </a:xfrm>
            <a:custGeom>
              <a:rect b="b" l="l" r="r" t="t"/>
              <a:pathLst>
                <a:path extrusionOk="0" h="260" w="301">
                  <a:moveTo>
                    <a:pt x="41" y="1"/>
                  </a:moveTo>
                  <a:cubicBezTo>
                    <a:pt x="5" y="88"/>
                    <a:pt x="0" y="193"/>
                    <a:pt x="79" y="241"/>
                  </a:cubicBezTo>
                  <a:cubicBezTo>
                    <a:pt x="99" y="254"/>
                    <a:pt x="119" y="259"/>
                    <a:pt x="139" y="259"/>
                  </a:cubicBezTo>
                  <a:cubicBezTo>
                    <a:pt x="196" y="259"/>
                    <a:pt x="249" y="212"/>
                    <a:pt x="290" y="152"/>
                  </a:cubicBezTo>
                  <a:cubicBezTo>
                    <a:pt x="301" y="144"/>
                    <a:pt x="300" y="110"/>
                    <a:pt x="283" y="110"/>
                  </a:cubicBezTo>
                  <a:cubicBezTo>
                    <a:pt x="282" y="110"/>
                    <a:pt x="281" y="110"/>
                    <a:pt x="279" y="111"/>
                  </a:cubicBezTo>
                  <a:cubicBezTo>
                    <a:pt x="241" y="119"/>
                    <a:pt x="199" y="142"/>
                    <a:pt x="160" y="142"/>
                  </a:cubicBezTo>
                  <a:cubicBezTo>
                    <a:pt x="151" y="142"/>
                    <a:pt x="143" y="141"/>
                    <a:pt x="135" y="138"/>
                  </a:cubicBezTo>
                  <a:cubicBezTo>
                    <a:pt x="89" y="124"/>
                    <a:pt x="65" y="58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8"/>
            <p:cNvSpPr/>
            <p:nvPr/>
          </p:nvSpPr>
          <p:spPr>
            <a:xfrm>
              <a:off x="4482929" y="2340848"/>
              <a:ext cx="17290" cy="7233"/>
            </a:xfrm>
            <a:custGeom>
              <a:rect b="b" l="l" r="r" t="t"/>
              <a:pathLst>
                <a:path extrusionOk="0" h="136" w="325">
                  <a:moveTo>
                    <a:pt x="0" y="0"/>
                  </a:moveTo>
                  <a:cubicBezTo>
                    <a:pt x="26" y="71"/>
                    <a:pt x="88" y="124"/>
                    <a:pt x="163" y="136"/>
                  </a:cubicBezTo>
                  <a:cubicBezTo>
                    <a:pt x="166" y="136"/>
                    <a:pt x="169" y="136"/>
                    <a:pt x="171" y="136"/>
                  </a:cubicBezTo>
                  <a:cubicBezTo>
                    <a:pt x="233" y="136"/>
                    <a:pt x="291" y="97"/>
                    <a:pt x="318" y="40"/>
                  </a:cubicBezTo>
                  <a:cubicBezTo>
                    <a:pt x="324" y="37"/>
                    <a:pt x="320" y="33"/>
                    <a:pt x="313" y="33"/>
                  </a:cubicBezTo>
                  <a:cubicBezTo>
                    <a:pt x="311" y="33"/>
                    <a:pt x="308" y="33"/>
                    <a:pt x="306" y="35"/>
                  </a:cubicBezTo>
                  <a:cubicBezTo>
                    <a:pt x="265" y="54"/>
                    <a:pt x="224" y="85"/>
                    <a:pt x="178" y="85"/>
                  </a:cubicBezTo>
                  <a:cubicBezTo>
                    <a:pt x="171" y="85"/>
                    <a:pt x="164" y="84"/>
                    <a:pt x="157" y="83"/>
                  </a:cubicBezTo>
                  <a:cubicBezTo>
                    <a:pt x="102" y="65"/>
                    <a:pt x="52" y="36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8"/>
            <p:cNvSpPr/>
            <p:nvPr/>
          </p:nvSpPr>
          <p:spPr>
            <a:xfrm>
              <a:off x="4462234" y="2229849"/>
              <a:ext cx="45912" cy="95791"/>
            </a:xfrm>
            <a:custGeom>
              <a:rect b="b" l="l" r="r" t="t"/>
              <a:pathLst>
                <a:path extrusionOk="0" h="1801" w="863">
                  <a:moveTo>
                    <a:pt x="843" y="0"/>
                  </a:moveTo>
                  <a:cubicBezTo>
                    <a:pt x="840" y="0"/>
                    <a:pt x="836" y="2"/>
                    <a:pt x="834" y="6"/>
                  </a:cubicBezTo>
                  <a:cubicBezTo>
                    <a:pt x="520" y="421"/>
                    <a:pt x="251" y="867"/>
                    <a:pt x="26" y="1335"/>
                  </a:cubicBezTo>
                  <a:cubicBezTo>
                    <a:pt x="0" y="1386"/>
                    <a:pt x="237" y="1386"/>
                    <a:pt x="287" y="1386"/>
                  </a:cubicBezTo>
                  <a:cubicBezTo>
                    <a:pt x="287" y="1386"/>
                    <a:pt x="179" y="1592"/>
                    <a:pt x="141" y="1693"/>
                  </a:cubicBezTo>
                  <a:cubicBezTo>
                    <a:pt x="141" y="1703"/>
                    <a:pt x="160" y="1717"/>
                    <a:pt x="194" y="1731"/>
                  </a:cubicBezTo>
                  <a:cubicBezTo>
                    <a:pt x="274" y="1777"/>
                    <a:pt x="363" y="1800"/>
                    <a:pt x="452" y="1800"/>
                  </a:cubicBezTo>
                  <a:cubicBezTo>
                    <a:pt x="548" y="1800"/>
                    <a:pt x="644" y="1773"/>
                    <a:pt x="727" y="1719"/>
                  </a:cubicBezTo>
                  <a:cubicBezTo>
                    <a:pt x="739" y="1719"/>
                    <a:pt x="728" y="1700"/>
                    <a:pt x="720" y="1700"/>
                  </a:cubicBezTo>
                  <a:cubicBezTo>
                    <a:pt x="719" y="1700"/>
                    <a:pt x="719" y="1700"/>
                    <a:pt x="719" y="1700"/>
                  </a:cubicBezTo>
                  <a:cubicBezTo>
                    <a:pt x="654" y="1717"/>
                    <a:pt x="589" y="1725"/>
                    <a:pt x="524" y="1725"/>
                  </a:cubicBezTo>
                  <a:cubicBezTo>
                    <a:pt x="424" y="1725"/>
                    <a:pt x="325" y="1706"/>
                    <a:pt x="232" y="1667"/>
                  </a:cubicBezTo>
                  <a:cubicBezTo>
                    <a:pt x="232" y="1636"/>
                    <a:pt x="427" y="1324"/>
                    <a:pt x="412" y="1316"/>
                  </a:cubicBezTo>
                  <a:cubicBezTo>
                    <a:pt x="335" y="1295"/>
                    <a:pt x="257" y="1285"/>
                    <a:pt x="179" y="1285"/>
                  </a:cubicBezTo>
                  <a:cubicBezTo>
                    <a:pt x="173" y="1285"/>
                    <a:pt x="167" y="1285"/>
                    <a:pt x="161" y="1285"/>
                  </a:cubicBezTo>
                  <a:cubicBezTo>
                    <a:pt x="372" y="851"/>
                    <a:pt x="654" y="457"/>
                    <a:pt x="858" y="23"/>
                  </a:cubicBezTo>
                  <a:cubicBezTo>
                    <a:pt x="862" y="11"/>
                    <a:pt x="852" y="0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8"/>
            <p:cNvSpPr/>
            <p:nvPr/>
          </p:nvSpPr>
          <p:spPr>
            <a:xfrm>
              <a:off x="4616732" y="2336327"/>
              <a:ext cx="242858" cy="314391"/>
            </a:xfrm>
            <a:custGeom>
              <a:rect b="b" l="l" r="r" t="t"/>
              <a:pathLst>
                <a:path extrusionOk="0" h="5911" w="4565">
                  <a:moveTo>
                    <a:pt x="481" y="0"/>
                  </a:moveTo>
                  <a:cubicBezTo>
                    <a:pt x="454" y="0"/>
                    <a:pt x="431" y="3"/>
                    <a:pt x="412" y="10"/>
                  </a:cubicBezTo>
                  <a:cubicBezTo>
                    <a:pt x="146" y="101"/>
                    <a:pt x="307" y="781"/>
                    <a:pt x="1017" y="1230"/>
                  </a:cubicBezTo>
                  <a:cubicBezTo>
                    <a:pt x="1401" y="1484"/>
                    <a:pt x="1770" y="1760"/>
                    <a:pt x="2119" y="2060"/>
                  </a:cubicBezTo>
                  <a:cubicBezTo>
                    <a:pt x="2299" y="2182"/>
                    <a:pt x="2651" y="2912"/>
                    <a:pt x="2466" y="3171"/>
                  </a:cubicBezTo>
                  <a:cubicBezTo>
                    <a:pt x="2399" y="3263"/>
                    <a:pt x="2181" y="3336"/>
                    <a:pt x="1958" y="3336"/>
                  </a:cubicBezTo>
                  <a:cubicBezTo>
                    <a:pt x="1814" y="3336"/>
                    <a:pt x="1667" y="3305"/>
                    <a:pt x="1559" y="3228"/>
                  </a:cubicBezTo>
                  <a:cubicBezTo>
                    <a:pt x="1285" y="3034"/>
                    <a:pt x="1326" y="2424"/>
                    <a:pt x="1038" y="2076"/>
                  </a:cubicBezTo>
                  <a:cubicBezTo>
                    <a:pt x="841" y="1840"/>
                    <a:pt x="495" y="1724"/>
                    <a:pt x="272" y="1724"/>
                  </a:cubicBezTo>
                  <a:cubicBezTo>
                    <a:pt x="167" y="1724"/>
                    <a:pt x="89" y="1750"/>
                    <a:pt x="67" y="1801"/>
                  </a:cubicBezTo>
                  <a:cubicBezTo>
                    <a:pt x="0" y="1961"/>
                    <a:pt x="187" y="2076"/>
                    <a:pt x="388" y="2693"/>
                  </a:cubicBezTo>
                  <a:cubicBezTo>
                    <a:pt x="525" y="3089"/>
                    <a:pt x="364" y="3951"/>
                    <a:pt x="696" y="4656"/>
                  </a:cubicBezTo>
                  <a:cubicBezTo>
                    <a:pt x="859" y="5065"/>
                    <a:pt x="996" y="5486"/>
                    <a:pt x="1106" y="5911"/>
                  </a:cubicBezTo>
                  <a:lnTo>
                    <a:pt x="4511" y="5372"/>
                  </a:lnTo>
                  <a:cubicBezTo>
                    <a:pt x="4564" y="4424"/>
                    <a:pt x="4554" y="3091"/>
                    <a:pt x="4276" y="2756"/>
                  </a:cubicBezTo>
                  <a:cubicBezTo>
                    <a:pt x="3998" y="2422"/>
                    <a:pt x="2911" y="1217"/>
                    <a:pt x="2577" y="1021"/>
                  </a:cubicBezTo>
                  <a:cubicBezTo>
                    <a:pt x="2262" y="836"/>
                    <a:pt x="912" y="0"/>
                    <a:pt x="48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8"/>
            <p:cNvSpPr/>
            <p:nvPr/>
          </p:nvSpPr>
          <p:spPr>
            <a:xfrm>
              <a:off x="4638544" y="2404033"/>
              <a:ext cx="19205" cy="26328"/>
            </a:xfrm>
            <a:custGeom>
              <a:rect b="b" l="l" r="r" t="t"/>
              <a:pathLst>
                <a:path extrusionOk="0" h="495" w="361">
                  <a:moveTo>
                    <a:pt x="95" y="1"/>
                  </a:moveTo>
                  <a:cubicBezTo>
                    <a:pt x="95" y="1"/>
                    <a:pt x="94" y="1"/>
                    <a:pt x="94" y="2"/>
                  </a:cubicBezTo>
                  <a:cubicBezTo>
                    <a:pt x="84" y="12"/>
                    <a:pt x="72" y="23"/>
                    <a:pt x="60" y="33"/>
                  </a:cubicBezTo>
                  <a:cubicBezTo>
                    <a:pt x="52" y="43"/>
                    <a:pt x="43" y="53"/>
                    <a:pt x="36" y="64"/>
                  </a:cubicBezTo>
                  <a:cubicBezTo>
                    <a:pt x="22" y="86"/>
                    <a:pt x="12" y="112"/>
                    <a:pt x="9" y="137"/>
                  </a:cubicBezTo>
                  <a:cubicBezTo>
                    <a:pt x="0" y="194"/>
                    <a:pt x="10" y="252"/>
                    <a:pt x="38" y="302"/>
                  </a:cubicBezTo>
                  <a:cubicBezTo>
                    <a:pt x="110" y="414"/>
                    <a:pt x="230" y="484"/>
                    <a:pt x="360" y="494"/>
                  </a:cubicBezTo>
                  <a:lnTo>
                    <a:pt x="355" y="486"/>
                  </a:lnTo>
                  <a:cubicBezTo>
                    <a:pt x="249" y="446"/>
                    <a:pt x="153" y="379"/>
                    <a:pt x="82" y="290"/>
                  </a:cubicBezTo>
                  <a:cubicBezTo>
                    <a:pt x="55" y="249"/>
                    <a:pt x="40" y="203"/>
                    <a:pt x="38" y="153"/>
                  </a:cubicBezTo>
                  <a:cubicBezTo>
                    <a:pt x="38" y="127"/>
                    <a:pt x="43" y="101"/>
                    <a:pt x="52" y="77"/>
                  </a:cubicBezTo>
                  <a:cubicBezTo>
                    <a:pt x="57" y="50"/>
                    <a:pt x="72" y="26"/>
                    <a:pt x="94" y="9"/>
                  </a:cubicBezTo>
                  <a:cubicBezTo>
                    <a:pt x="100" y="9"/>
                    <a:pt x="9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8"/>
            <p:cNvSpPr/>
            <p:nvPr/>
          </p:nvSpPr>
          <p:spPr>
            <a:xfrm>
              <a:off x="4638810" y="2376057"/>
              <a:ext cx="205458" cy="125416"/>
            </a:xfrm>
            <a:custGeom>
              <a:rect b="b" l="l" r="r" t="t"/>
              <a:pathLst>
                <a:path extrusionOk="0" h="2358" w="3862">
                  <a:moveTo>
                    <a:pt x="1933" y="0"/>
                  </a:moveTo>
                  <a:cubicBezTo>
                    <a:pt x="1209" y="0"/>
                    <a:pt x="26" y="370"/>
                    <a:pt x="14" y="633"/>
                  </a:cubicBezTo>
                  <a:cubicBezTo>
                    <a:pt x="0" y="965"/>
                    <a:pt x="295" y="1032"/>
                    <a:pt x="743" y="1066"/>
                  </a:cubicBezTo>
                  <a:cubicBezTo>
                    <a:pt x="750" y="1067"/>
                    <a:pt x="758" y="1067"/>
                    <a:pt x="767" y="1067"/>
                  </a:cubicBezTo>
                  <a:cubicBezTo>
                    <a:pt x="883" y="1067"/>
                    <a:pt x="1184" y="1032"/>
                    <a:pt x="1450" y="1032"/>
                  </a:cubicBezTo>
                  <a:cubicBezTo>
                    <a:pt x="1671" y="1032"/>
                    <a:pt x="1868" y="1056"/>
                    <a:pt x="1915" y="1145"/>
                  </a:cubicBezTo>
                  <a:cubicBezTo>
                    <a:pt x="2071" y="1438"/>
                    <a:pt x="2162" y="2357"/>
                    <a:pt x="2162" y="2357"/>
                  </a:cubicBezTo>
                  <a:lnTo>
                    <a:pt x="3861" y="2009"/>
                  </a:lnTo>
                  <a:cubicBezTo>
                    <a:pt x="3659" y="1493"/>
                    <a:pt x="3071" y="516"/>
                    <a:pt x="2383" y="87"/>
                  </a:cubicBezTo>
                  <a:cubicBezTo>
                    <a:pt x="2286" y="26"/>
                    <a:pt x="2126" y="0"/>
                    <a:pt x="193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8"/>
            <p:cNvSpPr/>
            <p:nvPr/>
          </p:nvSpPr>
          <p:spPr>
            <a:xfrm>
              <a:off x="4643120" y="2378876"/>
              <a:ext cx="68894" cy="25264"/>
            </a:xfrm>
            <a:custGeom>
              <a:rect b="b" l="l" r="r" t="t"/>
              <a:pathLst>
                <a:path extrusionOk="0" h="475" w="1295">
                  <a:moveTo>
                    <a:pt x="1286" y="0"/>
                  </a:moveTo>
                  <a:cubicBezTo>
                    <a:pt x="790" y="57"/>
                    <a:pt x="284" y="156"/>
                    <a:pt x="2" y="466"/>
                  </a:cubicBezTo>
                  <a:cubicBezTo>
                    <a:pt x="0" y="469"/>
                    <a:pt x="1" y="474"/>
                    <a:pt x="2" y="474"/>
                  </a:cubicBezTo>
                  <a:cubicBezTo>
                    <a:pt x="3" y="474"/>
                    <a:pt x="3" y="474"/>
                    <a:pt x="3" y="473"/>
                  </a:cubicBezTo>
                  <a:cubicBezTo>
                    <a:pt x="329" y="230"/>
                    <a:pt x="1159" y="28"/>
                    <a:pt x="1286" y="12"/>
                  </a:cubicBezTo>
                  <a:cubicBezTo>
                    <a:pt x="1294" y="12"/>
                    <a:pt x="1293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8"/>
            <p:cNvSpPr/>
            <p:nvPr/>
          </p:nvSpPr>
          <p:spPr>
            <a:xfrm>
              <a:off x="4655728" y="2377387"/>
              <a:ext cx="188541" cy="119353"/>
            </a:xfrm>
            <a:custGeom>
              <a:rect b="b" l="l" r="r" t="t"/>
              <a:pathLst>
                <a:path extrusionOk="0" h="2244" w="3544">
                  <a:moveTo>
                    <a:pt x="1795" y="0"/>
                  </a:moveTo>
                  <a:cubicBezTo>
                    <a:pt x="1170" y="0"/>
                    <a:pt x="23" y="630"/>
                    <a:pt x="11" y="920"/>
                  </a:cubicBezTo>
                  <a:cubicBezTo>
                    <a:pt x="0" y="1195"/>
                    <a:pt x="275" y="1319"/>
                    <a:pt x="643" y="1319"/>
                  </a:cubicBezTo>
                  <a:cubicBezTo>
                    <a:pt x="730" y="1319"/>
                    <a:pt x="822" y="1312"/>
                    <a:pt x="917" y="1299"/>
                  </a:cubicBezTo>
                  <a:cubicBezTo>
                    <a:pt x="1033" y="1281"/>
                    <a:pt x="1364" y="1143"/>
                    <a:pt x="1581" y="1143"/>
                  </a:cubicBezTo>
                  <a:cubicBezTo>
                    <a:pt x="1666" y="1143"/>
                    <a:pt x="1733" y="1164"/>
                    <a:pt x="1764" y="1221"/>
                  </a:cubicBezTo>
                  <a:cubicBezTo>
                    <a:pt x="1920" y="1516"/>
                    <a:pt x="2300" y="2243"/>
                    <a:pt x="2300" y="2243"/>
                  </a:cubicBezTo>
                  <a:lnTo>
                    <a:pt x="3543" y="1984"/>
                  </a:lnTo>
                  <a:cubicBezTo>
                    <a:pt x="3341" y="1468"/>
                    <a:pt x="2753" y="491"/>
                    <a:pt x="2065" y="62"/>
                  </a:cubicBezTo>
                  <a:cubicBezTo>
                    <a:pt x="1997" y="19"/>
                    <a:pt x="1904" y="0"/>
                    <a:pt x="179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8"/>
            <p:cNvSpPr/>
            <p:nvPr/>
          </p:nvSpPr>
          <p:spPr>
            <a:xfrm>
              <a:off x="4655196" y="2375100"/>
              <a:ext cx="131298" cy="99461"/>
            </a:xfrm>
            <a:custGeom>
              <a:rect b="b" l="l" r="r" t="t"/>
              <a:pathLst>
                <a:path extrusionOk="0" h="1870" w="2468">
                  <a:moveTo>
                    <a:pt x="1846" y="0"/>
                  </a:moveTo>
                  <a:cubicBezTo>
                    <a:pt x="1753" y="0"/>
                    <a:pt x="1661" y="14"/>
                    <a:pt x="1573" y="42"/>
                  </a:cubicBezTo>
                  <a:cubicBezTo>
                    <a:pt x="1468" y="64"/>
                    <a:pt x="1367" y="90"/>
                    <a:pt x="1264" y="119"/>
                  </a:cubicBezTo>
                  <a:cubicBezTo>
                    <a:pt x="1066" y="172"/>
                    <a:pt x="872" y="241"/>
                    <a:pt x="683" y="325"/>
                  </a:cubicBezTo>
                  <a:cubicBezTo>
                    <a:pt x="496" y="400"/>
                    <a:pt x="325" y="508"/>
                    <a:pt x="176" y="645"/>
                  </a:cubicBezTo>
                  <a:cubicBezTo>
                    <a:pt x="49" y="772"/>
                    <a:pt x="1" y="958"/>
                    <a:pt x="51" y="1129"/>
                  </a:cubicBezTo>
                  <a:cubicBezTo>
                    <a:pt x="105" y="1240"/>
                    <a:pt x="205" y="1321"/>
                    <a:pt x="323" y="1354"/>
                  </a:cubicBezTo>
                  <a:cubicBezTo>
                    <a:pt x="393" y="1376"/>
                    <a:pt x="467" y="1390"/>
                    <a:pt x="541" y="1393"/>
                  </a:cubicBezTo>
                  <a:cubicBezTo>
                    <a:pt x="707" y="1390"/>
                    <a:pt x="874" y="1374"/>
                    <a:pt x="1038" y="1348"/>
                  </a:cubicBezTo>
                  <a:cubicBezTo>
                    <a:pt x="1198" y="1318"/>
                    <a:pt x="1350" y="1244"/>
                    <a:pt x="1513" y="1228"/>
                  </a:cubicBezTo>
                  <a:cubicBezTo>
                    <a:pt x="1527" y="1226"/>
                    <a:pt x="1542" y="1225"/>
                    <a:pt x="1556" y="1225"/>
                  </a:cubicBezTo>
                  <a:cubicBezTo>
                    <a:pt x="1619" y="1225"/>
                    <a:pt x="1681" y="1246"/>
                    <a:pt x="1731" y="1285"/>
                  </a:cubicBezTo>
                  <a:cubicBezTo>
                    <a:pt x="1786" y="1340"/>
                    <a:pt x="1832" y="1402"/>
                    <a:pt x="1868" y="1468"/>
                  </a:cubicBezTo>
                  <a:cubicBezTo>
                    <a:pt x="1950" y="1588"/>
                    <a:pt x="2022" y="1717"/>
                    <a:pt x="2080" y="1851"/>
                  </a:cubicBezTo>
                  <a:cubicBezTo>
                    <a:pt x="2083" y="1863"/>
                    <a:pt x="2089" y="1870"/>
                    <a:pt x="2093" y="1870"/>
                  </a:cubicBezTo>
                  <a:cubicBezTo>
                    <a:pt x="2099" y="1870"/>
                    <a:pt x="2104" y="1860"/>
                    <a:pt x="2096" y="1840"/>
                  </a:cubicBezTo>
                  <a:cubicBezTo>
                    <a:pt x="2063" y="1758"/>
                    <a:pt x="2053" y="1729"/>
                    <a:pt x="2019" y="1648"/>
                  </a:cubicBezTo>
                  <a:cubicBezTo>
                    <a:pt x="1984" y="1568"/>
                    <a:pt x="1948" y="1486"/>
                    <a:pt x="1909" y="1408"/>
                  </a:cubicBezTo>
                  <a:cubicBezTo>
                    <a:pt x="1880" y="1338"/>
                    <a:pt x="1837" y="1273"/>
                    <a:pt x="1786" y="1216"/>
                  </a:cubicBezTo>
                  <a:cubicBezTo>
                    <a:pt x="1731" y="1167"/>
                    <a:pt x="1660" y="1139"/>
                    <a:pt x="1587" y="1134"/>
                  </a:cubicBezTo>
                  <a:cubicBezTo>
                    <a:pt x="1419" y="1136"/>
                    <a:pt x="1254" y="1174"/>
                    <a:pt x="1102" y="1246"/>
                  </a:cubicBezTo>
                  <a:cubicBezTo>
                    <a:pt x="978" y="1286"/>
                    <a:pt x="765" y="1338"/>
                    <a:pt x="565" y="1338"/>
                  </a:cubicBezTo>
                  <a:cubicBezTo>
                    <a:pt x="487" y="1338"/>
                    <a:pt x="411" y="1330"/>
                    <a:pt x="344" y="1311"/>
                  </a:cubicBezTo>
                  <a:cubicBezTo>
                    <a:pt x="277" y="1294"/>
                    <a:pt x="215" y="1263"/>
                    <a:pt x="160" y="1220"/>
                  </a:cubicBezTo>
                  <a:cubicBezTo>
                    <a:pt x="123" y="1192"/>
                    <a:pt x="92" y="1155"/>
                    <a:pt x="71" y="1112"/>
                  </a:cubicBezTo>
                  <a:cubicBezTo>
                    <a:pt x="1" y="911"/>
                    <a:pt x="172" y="731"/>
                    <a:pt x="335" y="613"/>
                  </a:cubicBezTo>
                  <a:cubicBezTo>
                    <a:pt x="654" y="402"/>
                    <a:pt x="1007" y="251"/>
                    <a:pt x="1379" y="165"/>
                  </a:cubicBezTo>
                  <a:cubicBezTo>
                    <a:pt x="1467" y="140"/>
                    <a:pt x="1558" y="119"/>
                    <a:pt x="1652" y="97"/>
                  </a:cubicBezTo>
                  <a:cubicBezTo>
                    <a:pt x="1722" y="76"/>
                    <a:pt x="1794" y="65"/>
                    <a:pt x="1867" y="65"/>
                  </a:cubicBezTo>
                  <a:cubicBezTo>
                    <a:pt x="1899" y="65"/>
                    <a:pt x="1932" y="67"/>
                    <a:pt x="1964" y="71"/>
                  </a:cubicBezTo>
                  <a:cubicBezTo>
                    <a:pt x="2135" y="102"/>
                    <a:pt x="2374" y="328"/>
                    <a:pt x="2456" y="399"/>
                  </a:cubicBezTo>
                  <a:cubicBezTo>
                    <a:pt x="2456" y="399"/>
                    <a:pt x="2468" y="399"/>
                    <a:pt x="2463" y="388"/>
                  </a:cubicBezTo>
                  <a:cubicBezTo>
                    <a:pt x="2372" y="303"/>
                    <a:pt x="2154" y="40"/>
                    <a:pt x="1876" y="1"/>
                  </a:cubicBezTo>
                  <a:cubicBezTo>
                    <a:pt x="1866" y="1"/>
                    <a:pt x="1856" y="0"/>
                    <a:pt x="18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8"/>
            <p:cNvSpPr/>
            <p:nvPr/>
          </p:nvSpPr>
          <p:spPr>
            <a:xfrm>
              <a:off x="4757982" y="2350422"/>
              <a:ext cx="93632" cy="156424"/>
            </a:xfrm>
            <a:custGeom>
              <a:rect b="b" l="l" r="r" t="t"/>
              <a:pathLst>
                <a:path extrusionOk="0" h="2941" w="1760">
                  <a:moveTo>
                    <a:pt x="435" y="1"/>
                  </a:moveTo>
                  <a:cubicBezTo>
                    <a:pt x="0" y="1"/>
                    <a:pt x="312" y="907"/>
                    <a:pt x="486" y="1291"/>
                  </a:cubicBezTo>
                  <a:cubicBezTo>
                    <a:pt x="663" y="1684"/>
                    <a:pt x="507" y="2265"/>
                    <a:pt x="507" y="2265"/>
                  </a:cubicBezTo>
                  <a:lnTo>
                    <a:pt x="1760" y="2940"/>
                  </a:lnTo>
                  <a:cubicBezTo>
                    <a:pt x="1696" y="2702"/>
                    <a:pt x="1691" y="1764"/>
                    <a:pt x="1571" y="1454"/>
                  </a:cubicBezTo>
                  <a:cubicBezTo>
                    <a:pt x="1450" y="1145"/>
                    <a:pt x="841" y="33"/>
                    <a:pt x="464" y="2"/>
                  </a:cubicBezTo>
                  <a:cubicBezTo>
                    <a:pt x="454" y="1"/>
                    <a:pt x="445" y="1"/>
                    <a:pt x="43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8"/>
            <p:cNvSpPr/>
            <p:nvPr/>
          </p:nvSpPr>
          <p:spPr>
            <a:xfrm>
              <a:off x="4770325" y="2384195"/>
              <a:ext cx="19471" cy="85366"/>
            </a:xfrm>
            <a:custGeom>
              <a:rect b="b" l="l" r="r" t="t"/>
              <a:pathLst>
                <a:path extrusionOk="0" h="1605" w="366">
                  <a:moveTo>
                    <a:pt x="13" y="1"/>
                  </a:moveTo>
                  <a:cubicBezTo>
                    <a:pt x="13" y="1"/>
                    <a:pt x="12" y="1"/>
                    <a:pt x="11" y="1"/>
                  </a:cubicBezTo>
                  <a:cubicBezTo>
                    <a:pt x="4" y="3"/>
                    <a:pt x="0" y="8"/>
                    <a:pt x="2" y="15"/>
                  </a:cubicBezTo>
                  <a:cubicBezTo>
                    <a:pt x="67" y="279"/>
                    <a:pt x="184" y="529"/>
                    <a:pt x="246" y="793"/>
                  </a:cubicBezTo>
                  <a:cubicBezTo>
                    <a:pt x="276" y="929"/>
                    <a:pt x="290" y="1066"/>
                    <a:pt x="287" y="1203"/>
                  </a:cubicBezTo>
                  <a:cubicBezTo>
                    <a:pt x="287" y="1335"/>
                    <a:pt x="278" y="1469"/>
                    <a:pt x="261" y="1599"/>
                  </a:cubicBezTo>
                  <a:cubicBezTo>
                    <a:pt x="261" y="1603"/>
                    <a:pt x="265" y="1605"/>
                    <a:pt x="268" y="1605"/>
                  </a:cubicBezTo>
                  <a:cubicBezTo>
                    <a:pt x="272" y="1605"/>
                    <a:pt x="275" y="1603"/>
                    <a:pt x="275" y="1599"/>
                  </a:cubicBezTo>
                  <a:cubicBezTo>
                    <a:pt x="287" y="1524"/>
                    <a:pt x="307" y="1457"/>
                    <a:pt x="319" y="1387"/>
                  </a:cubicBezTo>
                  <a:cubicBezTo>
                    <a:pt x="333" y="1321"/>
                    <a:pt x="342" y="1256"/>
                    <a:pt x="348" y="1189"/>
                  </a:cubicBezTo>
                  <a:cubicBezTo>
                    <a:pt x="366" y="1056"/>
                    <a:pt x="360" y="920"/>
                    <a:pt x="333" y="788"/>
                  </a:cubicBezTo>
                  <a:cubicBezTo>
                    <a:pt x="297" y="658"/>
                    <a:pt x="251" y="529"/>
                    <a:pt x="196" y="404"/>
                  </a:cubicBezTo>
                  <a:cubicBezTo>
                    <a:pt x="143" y="272"/>
                    <a:pt x="90" y="137"/>
                    <a:pt x="24" y="10"/>
                  </a:cubicBezTo>
                  <a:cubicBezTo>
                    <a:pt x="23" y="4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8"/>
            <p:cNvSpPr/>
            <p:nvPr/>
          </p:nvSpPr>
          <p:spPr>
            <a:xfrm>
              <a:off x="4630283" y="2475675"/>
              <a:ext cx="77034" cy="117704"/>
            </a:xfrm>
            <a:custGeom>
              <a:rect b="b" l="l" r="r" t="t"/>
              <a:pathLst>
                <a:path extrusionOk="0" h="2213" w="1448">
                  <a:moveTo>
                    <a:pt x="1447" y="1"/>
                  </a:moveTo>
                  <a:cubicBezTo>
                    <a:pt x="1368" y="207"/>
                    <a:pt x="1254" y="399"/>
                    <a:pt x="1110" y="567"/>
                  </a:cubicBezTo>
                  <a:cubicBezTo>
                    <a:pt x="974" y="740"/>
                    <a:pt x="822" y="899"/>
                    <a:pt x="654" y="1040"/>
                  </a:cubicBezTo>
                  <a:cubicBezTo>
                    <a:pt x="479" y="1189"/>
                    <a:pt x="328" y="1367"/>
                    <a:pt x="211" y="1564"/>
                  </a:cubicBezTo>
                  <a:cubicBezTo>
                    <a:pt x="100" y="1765"/>
                    <a:pt x="28" y="1984"/>
                    <a:pt x="0" y="2212"/>
                  </a:cubicBezTo>
                  <a:cubicBezTo>
                    <a:pt x="76" y="2003"/>
                    <a:pt x="177" y="1804"/>
                    <a:pt x="300" y="1621"/>
                  </a:cubicBezTo>
                  <a:cubicBezTo>
                    <a:pt x="429" y="1444"/>
                    <a:pt x="578" y="1283"/>
                    <a:pt x="746" y="1143"/>
                  </a:cubicBezTo>
                  <a:cubicBezTo>
                    <a:pt x="834" y="1071"/>
                    <a:pt x="916" y="990"/>
                    <a:pt x="993" y="906"/>
                  </a:cubicBezTo>
                  <a:cubicBezTo>
                    <a:pt x="1068" y="820"/>
                    <a:pt x="1139" y="729"/>
                    <a:pt x="1200" y="633"/>
                  </a:cubicBezTo>
                  <a:cubicBezTo>
                    <a:pt x="1336" y="447"/>
                    <a:pt x="1422" y="229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8"/>
            <p:cNvSpPr/>
            <p:nvPr/>
          </p:nvSpPr>
          <p:spPr>
            <a:xfrm>
              <a:off x="4667858" y="2507215"/>
              <a:ext cx="210512" cy="391566"/>
            </a:xfrm>
            <a:custGeom>
              <a:rect b="b" l="l" r="r" t="t"/>
              <a:pathLst>
                <a:path extrusionOk="0" h="7362" w="3957">
                  <a:moveTo>
                    <a:pt x="3059" y="1"/>
                  </a:moveTo>
                  <a:cubicBezTo>
                    <a:pt x="2432" y="1"/>
                    <a:pt x="0" y="2009"/>
                    <a:pt x="77" y="2468"/>
                  </a:cubicBezTo>
                  <a:cubicBezTo>
                    <a:pt x="564" y="5350"/>
                    <a:pt x="843" y="6989"/>
                    <a:pt x="1724" y="7297"/>
                  </a:cubicBezTo>
                  <a:cubicBezTo>
                    <a:pt x="1848" y="7341"/>
                    <a:pt x="1971" y="7361"/>
                    <a:pt x="2093" y="7361"/>
                  </a:cubicBezTo>
                  <a:cubicBezTo>
                    <a:pt x="2991" y="7361"/>
                    <a:pt x="3805" y="6242"/>
                    <a:pt x="3901" y="4775"/>
                  </a:cubicBezTo>
                  <a:cubicBezTo>
                    <a:pt x="3956" y="3930"/>
                    <a:pt x="3485" y="694"/>
                    <a:pt x="3190" y="68"/>
                  </a:cubicBezTo>
                  <a:cubicBezTo>
                    <a:pt x="3168" y="22"/>
                    <a:pt x="3123" y="1"/>
                    <a:pt x="3059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8"/>
            <p:cNvSpPr/>
            <p:nvPr/>
          </p:nvSpPr>
          <p:spPr>
            <a:xfrm>
              <a:off x="4595702" y="2638425"/>
              <a:ext cx="66926" cy="241258"/>
            </a:xfrm>
            <a:custGeom>
              <a:rect b="b" l="l" r="r" t="t"/>
              <a:pathLst>
                <a:path extrusionOk="0" h="4536" w="1258">
                  <a:moveTo>
                    <a:pt x="1" y="1"/>
                  </a:moveTo>
                  <a:lnTo>
                    <a:pt x="1" y="1"/>
                  </a:lnTo>
                  <a:cubicBezTo>
                    <a:pt x="109" y="1122"/>
                    <a:pt x="446" y="3795"/>
                    <a:pt x="1257" y="4535"/>
                  </a:cubicBezTo>
                  <a:cubicBezTo>
                    <a:pt x="983" y="4247"/>
                    <a:pt x="865" y="3857"/>
                    <a:pt x="750" y="3479"/>
                  </a:cubicBezTo>
                  <a:cubicBezTo>
                    <a:pt x="637" y="3104"/>
                    <a:pt x="539" y="2720"/>
                    <a:pt x="457" y="2332"/>
                  </a:cubicBezTo>
                  <a:cubicBezTo>
                    <a:pt x="301" y="1657"/>
                    <a:pt x="138" y="69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8"/>
            <p:cNvSpPr/>
            <p:nvPr/>
          </p:nvSpPr>
          <p:spPr>
            <a:xfrm>
              <a:off x="4457164" y="2461474"/>
              <a:ext cx="202958" cy="236365"/>
            </a:xfrm>
            <a:custGeom>
              <a:rect b="b" l="l" r="r" t="t"/>
              <a:pathLst>
                <a:path extrusionOk="0" h="4444" w="3815">
                  <a:moveTo>
                    <a:pt x="1605" y="0"/>
                  </a:moveTo>
                  <a:cubicBezTo>
                    <a:pt x="1477" y="2"/>
                    <a:pt x="1362" y="78"/>
                    <a:pt x="1307" y="192"/>
                  </a:cubicBezTo>
                  <a:lnTo>
                    <a:pt x="50" y="4087"/>
                  </a:lnTo>
                  <a:cubicBezTo>
                    <a:pt x="1" y="4202"/>
                    <a:pt x="50" y="4302"/>
                    <a:pt x="167" y="4309"/>
                  </a:cubicBezTo>
                  <a:lnTo>
                    <a:pt x="2214" y="4444"/>
                  </a:lnTo>
                  <a:cubicBezTo>
                    <a:pt x="2342" y="4444"/>
                    <a:pt x="2457" y="4369"/>
                    <a:pt x="2512" y="4252"/>
                  </a:cubicBezTo>
                  <a:lnTo>
                    <a:pt x="3769" y="357"/>
                  </a:lnTo>
                  <a:cubicBezTo>
                    <a:pt x="3815" y="297"/>
                    <a:pt x="3803" y="211"/>
                    <a:pt x="3745" y="165"/>
                  </a:cubicBezTo>
                  <a:cubicBezTo>
                    <a:pt x="3721" y="147"/>
                    <a:pt x="3693" y="137"/>
                    <a:pt x="3665" y="137"/>
                  </a:cubicBezTo>
                  <a:cubicBezTo>
                    <a:pt x="3660" y="137"/>
                    <a:pt x="3656" y="137"/>
                    <a:pt x="3652" y="138"/>
                  </a:cubicBezTo>
                  <a:lnTo>
                    <a:pt x="1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8"/>
            <p:cNvSpPr/>
            <p:nvPr/>
          </p:nvSpPr>
          <p:spPr>
            <a:xfrm>
              <a:off x="4470039" y="2462219"/>
              <a:ext cx="202958" cy="236365"/>
            </a:xfrm>
            <a:custGeom>
              <a:rect b="b" l="l" r="r" t="t"/>
              <a:pathLst>
                <a:path extrusionOk="0" h="4444" w="3815">
                  <a:moveTo>
                    <a:pt x="1607" y="0"/>
                  </a:moveTo>
                  <a:cubicBezTo>
                    <a:pt x="1478" y="2"/>
                    <a:pt x="1363" y="77"/>
                    <a:pt x="1308" y="192"/>
                  </a:cubicBezTo>
                  <a:lnTo>
                    <a:pt x="52" y="4089"/>
                  </a:lnTo>
                  <a:cubicBezTo>
                    <a:pt x="0" y="4202"/>
                    <a:pt x="52" y="4300"/>
                    <a:pt x="167" y="4307"/>
                  </a:cubicBezTo>
                  <a:lnTo>
                    <a:pt x="2215" y="4444"/>
                  </a:lnTo>
                  <a:cubicBezTo>
                    <a:pt x="2342" y="4442"/>
                    <a:pt x="2459" y="4368"/>
                    <a:pt x="2512" y="4252"/>
                  </a:cubicBezTo>
                  <a:lnTo>
                    <a:pt x="3770" y="355"/>
                  </a:lnTo>
                  <a:cubicBezTo>
                    <a:pt x="3815" y="297"/>
                    <a:pt x="3804" y="211"/>
                    <a:pt x="3744" y="165"/>
                  </a:cubicBezTo>
                  <a:cubicBezTo>
                    <a:pt x="3721" y="146"/>
                    <a:pt x="3691" y="135"/>
                    <a:pt x="3661" y="135"/>
                  </a:cubicBezTo>
                  <a:cubicBezTo>
                    <a:pt x="3658" y="135"/>
                    <a:pt x="3656" y="135"/>
                    <a:pt x="3654" y="136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8"/>
            <p:cNvSpPr/>
            <p:nvPr/>
          </p:nvSpPr>
          <p:spPr>
            <a:xfrm>
              <a:off x="4549842" y="2473920"/>
              <a:ext cx="19471" cy="18616"/>
            </a:xfrm>
            <a:custGeom>
              <a:rect b="b" l="l" r="r" t="t"/>
              <a:pathLst>
                <a:path extrusionOk="0" h="350" w="366">
                  <a:moveTo>
                    <a:pt x="183" y="1"/>
                  </a:moveTo>
                  <a:cubicBezTo>
                    <a:pt x="94" y="1"/>
                    <a:pt x="17" y="68"/>
                    <a:pt x="9" y="159"/>
                  </a:cubicBezTo>
                  <a:cubicBezTo>
                    <a:pt x="0" y="255"/>
                    <a:pt x="71" y="341"/>
                    <a:pt x="167" y="349"/>
                  </a:cubicBezTo>
                  <a:cubicBezTo>
                    <a:pt x="172" y="350"/>
                    <a:pt x="177" y="350"/>
                    <a:pt x="182" y="350"/>
                  </a:cubicBezTo>
                  <a:cubicBezTo>
                    <a:pt x="272" y="350"/>
                    <a:pt x="349" y="281"/>
                    <a:pt x="357" y="190"/>
                  </a:cubicBezTo>
                  <a:cubicBezTo>
                    <a:pt x="365" y="96"/>
                    <a:pt x="295" y="10"/>
                    <a:pt x="199" y="1"/>
                  </a:cubicBezTo>
                  <a:cubicBezTo>
                    <a:pt x="194" y="1"/>
                    <a:pt x="18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8"/>
            <p:cNvSpPr/>
            <p:nvPr/>
          </p:nvSpPr>
          <p:spPr>
            <a:xfrm>
              <a:off x="4169252" y="2610662"/>
              <a:ext cx="299942" cy="278011"/>
            </a:xfrm>
            <a:custGeom>
              <a:rect b="b" l="l" r="r" t="t"/>
              <a:pathLst>
                <a:path extrusionOk="0" h="5227" w="5638">
                  <a:moveTo>
                    <a:pt x="4001" y="1"/>
                  </a:moveTo>
                  <a:cubicBezTo>
                    <a:pt x="3981" y="1"/>
                    <a:pt x="3963" y="6"/>
                    <a:pt x="3946" y="17"/>
                  </a:cubicBezTo>
                  <a:cubicBezTo>
                    <a:pt x="3388" y="382"/>
                    <a:pt x="1305" y="1918"/>
                    <a:pt x="1167" y="2049"/>
                  </a:cubicBezTo>
                  <a:cubicBezTo>
                    <a:pt x="1" y="3158"/>
                    <a:pt x="61" y="4756"/>
                    <a:pt x="683" y="5087"/>
                  </a:cubicBezTo>
                  <a:cubicBezTo>
                    <a:pt x="845" y="5171"/>
                    <a:pt x="1062" y="5226"/>
                    <a:pt x="1345" y="5226"/>
                  </a:cubicBezTo>
                  <a:cubicBezTo>
                    <a:pt x="2104" y="5226"/>
                    <a:pt x="3338" y="4830"/>
                    <a:pt x="5243" y="3533"/>
                  </a:cubicBezTo>
                  <a:cubicBezTo>
                    <a:pt x="5637" y="3271"/>
                    <a:pt x="4483" y="1"/>
                    <a:pt x="40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8"/>
            <p:cNvSpPr/>
            <p:nvPr/>
          </p:nvSpPr>
          <p:spPr>
            <a:xfrm>
              <a:off x="4324228" y="2530138"/>
              <a:ext cx="362611" cy="304445"/>
            </a:xfrm>
            <a:custGeom>
              <a:rect b="b" l="l" r="r" t="t"/>
              <a:pathLst>
                <a:path extrusionOk="0" h="5724" w="6816">
                  <a:moveTo>
                    <a:pt x="4143" y="0"/>
                  </a:moveTo>
                  <a:cubicBezTo>
                    <a:pt x="3960" y="0"/>
                    <a:pt x="3796" y="10"/>
                    <a:pt x="3662" y="29"/>
                  </a:cubicBezTo>
                  <a:cubicBezTo>
                    <a:pt x="2860" y="144"/>
                    <a:pt x="2099" y="453"/>
                    <a:pt x="1442" y="928"/>
                  </a:cubicBezTo>
                  <a:cubicBezTo>
                    <a:pt x="820" y="1397"/>
                    <a:pt x="1" y="2551"/>
                    <a:pt x="1" y="2551"/>
                  </a:cubicBezTo>
                  <a:cubicBezTo>
                    <a:pt x="1" y="2551"/>
                    <a:pt x="1067" y="5723"/>
                    <a:pt x="1244" y="5723"/>
                  </a:cubicBezTo>
                  <a:cubicBezTo>
                    <a:pt x="1246" y="5723"/>
                    <a:pt x="1247" y="5723"/>
                    <a:pt x="1249" y="5723"/>
                  </a:cubicBezTo>
                  <a:cubicBezTo>
                    <a:pt x="1885" y="5512"/>
                    <a:pt x="2761" y="5133"/>
                    <a:pt x="3371" y="3768"/>
                  </a:cubicBezTo>
                  <a:cubicBezTo>
                    <a:pt x="3371" y="3768"/>
                    <a:pt x="3833" y="3824"/>
                    <a:pt x="4347" y="3824"/>
                  </a:cubicBezTo>
                  <a:cubicBezTo>
                    <a:pt x="4950" y="3824"/>
                    <a:pt x="5625" y="3748"/>
                    <a:pt x="5713" y="3414"/>
                  </a:cubicBezTo>
                  <a:cubicBezTo>
                    <a:pt x="5775" y="3158"/>
                    <a:pt x="5379" y="2998"/>
                    <a:pt x="4931" y="2900"/>
                  </a:cubicBezTo>
                  <a:lnTo>
                    <a:pt x="4931" y="2900"/>
                  </a:lnTo>
                  <a:cubicBezTo>
                    <a:pt x="5091" y="2912"/>
                    <a:pt x="5254" y="2920"/>
                    <a:pt x="5408" y="2920"/>
                  </a:cubicBezTo>
                  <a:cubicBezTo>
                    <a:pt x="5855" y="2920"/>
                    <a:pt x="6236" y="2856"/>
                    <a:pt x="6299" y="2651"/>
                  </a:cubicBezTo>
                  <a:cubicBezTo>
                    <a:pt x="6380" y="2388"/>
                    <a:pt x="6102" y="2208"/>
                    <a:pt x="5722" y="2086"/>
                  </a:cubicBezTo>
                  <a:lnTo>
                    <a:pt x="5722" y="2086"/>
                  </a:lnTo>
                  <a:cubicBezTo>
                    <a:pt x="5796" y="2090"/>
                    <a:pt x="5869" y="2092"/>
                    <a:pt x="5940" y="2092"/>
                  </a:cubicBezTo>
                  <a:cubicBezTo>
                    <a:pt x="6380" y="2092"/>
                    <a:pt x="6736" y="2011"/>
                    <a:pt x="6771" y="1756"/>
                  </a:cubicBezTo>
                  <a:cubicBezTo>
                    <a:pt x="6815" y="1435"/>
                    <a:pt x="6357" y="1251"/>
                    <a:pt x="5845" y="1145"/>
                  </a:cubicBezTo>
                  <a:lnTo>
                    <a:pt x="5845" y="1145"/>
                  </a:lnTo>
                  <a:cubicBezTo>
                    <a:pt x="5872" y="1146"/>
                    <a:pt x="5898" y="1146"/>
                    <a:pt x="5924" y="1146"/>
                  </a:cubicBezTo>
                  <a:cubicBezTo>
                    <a:pt x="6366" y="1146"/>
                    <a:pt x="6741" y="1076"/>
                    <a:pt x="6731" y="835"/>
                  </a:cubicBezTo>
                  <a:cubicBezTo>
                    <a:pt x="6709" y="291"/>
                    <a:pt x="5147" y="0"/>
                    <a:pt x="414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8"/>
            <p:cNvSpPr/>
            <p:nvPr/>
          </p:nvSpPr>
          <p:spPr>
            <a:xfrm>
              <a:off x="4446471" y="2579920"/>
              <a:ext cx="142629" cy="20211"/>
            </a:xfrm>
            <a:custGeom>
              <a:rect b="b" l="l" r="r" t="t"/>
              <a:pathLst>
                <a:path extrusionOk="0" h="380" w="2681">
                  <a:moveTo>
                    <a:pt x="451" y="0"/>
                  </a:moveTo>
                  <a:cubicBezTo>
                    <a:pt x="304" y="0"/>
                    <a:pt x="156" y="4"/>
                    <a:pt x="10" y="4"/>
                  </a:cubicBezTo>
                  <a:cubicBezTo>
                    <a:pt x="3" y="4"/>
                    <a:pt x="1" y="12"/>
                    <a:pt x="8" y="12"/>
                  </a:cubicBezTo>
                  <a:cubicBezTo>
                    <a:pt x="280" y="33"/>
                    <a:pt x="555" y="65"/>
                    <a:pt x="826" y="86"/>
                  </a:cubicBezTo>
                  <a:cubicBezTo>
                    <a:pt x="1098" y="105"/>
                    <a:pt x="2074" y="191"/>
                    <a:pt x="2680" y="379"/>
                  </a:cubicBezTo>
                  <a:cubicBezTo>
                    <a:pt x="2348" y="249"/>
                    <a:pt x="2002" y="158"/>
                    <a:pt x="1648" y="105"/>
                  </a:cubicBezTo>
                  <a:cubicBezTo>
                    <a:pt x="1374" y="60"/>
                    <a:pt x="1102" y="31"/>
                    <a:pt x="829" y="12"/>
                  </a:cubicBezTo>
                  <a:cubicBezTo>
                    <a:pt x="703" y="3"/>
                    <a:pt x="577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8"/>
            <p:cNvSpPr/>
            <p:nvPr/>
          </p:nvSpPr>
          <p:spPr>
            <a:xfrm>
              <a:off x="4441842" y="2632361"/>
              <a:ext cx="111507" cy="9148"/>
            </a:xfrm>
            <a:custGeom>
              <a:rect b="b" l="l" r="r" t="t"/>
              <a:pathLst>
                <a:path extrusionOk="0" h="172" w="2096">
                  <a:moveTo>
                    <a:pt x="7" y="0"/>
                  </a:moveTo>
                  <a:cubicBezTo>
                    <a:pt x="2" y="0"/>
                    <a:pt x="1" y="9"/>
                    <a:pt x="6" y="9"/>
                  </a:cubicBezTo>
                  <a:cubicBezTo>
                    <a:pt x="354" y="26"/>
                    <a:pt x="698" y="70"/>
                    <a:pt x="1045" y="101"/>
                  </a:cubicBezTo>
                  <a:cubicBezTo>
                    <a:pt x="1393" y="130"/>
                    <a:pt x="1713" y="137"/>
                    <a:pt x="2061" y="172"/>
                  </a:cubicBezTo>
                  <a:cubicBezTo>
                    <a:pt x="2063" y="172"/>
                    <a:pt x="2064" y="172"/>
                    <a:pt x="2065" y="172"/>
                  </a:cubicBezTo>
                  <a:cubicBezTo>
                    <a:pt x="2088" y="172"/>
                    <a:pt x="2096" y="158"/>
                    <a:pt x="2071" y="158"/>
                  </a:cubicBezTo>
                  <a:cubicBezTo>
                    <a:pt x="1727" y="108"/>
                    <a:pt x="1399" y="60"/>
                    <a:pt x="1051" y="31"/>
                  </a:cubicBezTo>
                  <a:cubicBezTo>
                    <a:pt x="703" y="0"/>
                    <a:pt x="357" y="1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8"/>
            <p:cNvSpPr/>
            <p:nvPr/>
          </p:nvSpPr>
          <p:spPr>
            <a:xfrm>
              <a:off x="4429446" y="2676453"/>
              <a:ext cx="86929" cy="9946"/>
            </a:xfrm>
            <a:custGeom>
              <a:rect b="b" l="l" r="r" t="t"/>
              <a:pathLst>
                <a:path extrusionOk="0" h="187" w="1634">
                  <a:moveTo>
                    <a:pt x="16" y="1"/>
                  </a:moveTo>
                  <a:cubicBezTo>
                    <a:pt x="0" y="3"/>
                    <a:pt x="4" y="18"/>
                    <a:pt x="16" y="20"/>
                  </a:cubicBezTo>
                  <a:cubicBezTo>
                    <a:pt x="648" y="64"/>
                    <a:pt x="1063" y="121"/>
                    <a:pt x="1591" y="186"/>
                  </a:cubicBezTo>
                  <a:cubicBezTo>
                    <a:pt x="1594" y="186"/>
                    <a:pt x="1596" y="186"/>
                    <a:pt x="1598" y="186"/>
                  </a:cubicBezTo>
                  <a:cubicBezTo>
                    <a:pt x="1621" y="186"/>
                    <a:pt x="1634" y="171"/>
                    <a:pt x="1610" y="171"/>
                  </a:cubicBezTo>
                  <a:cubicBezTo>
                    <a:pt x="1086" y="59"/>
                    <a:pt x="551" y="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8"/>
            <p:cNvSpPr/>
            <p:nvPr/>
          </p:nvSpPr>
          <p:spPr>
            <a:xfrm>
              <a:off x="4243042" y="2630979"/>
              <a:ext cx="108156" cy="79303"/>
            </a:xfrm>
            <a:custGeom>
              <a:rect b="b" l="l" r="r" t="t"/>
              <a:pathLst>
                <a:path extrusionOk="0" h="1491" w="2033">
                  <a:moveTo>
                    <a:pt x="2032" y="0"/>
                  </a:moveTo>
                  <a:lnTo>
                    <a:pt x="2032" y="0"/>
                  </a:lnTo>
                  <a:cubicBezTo>
                    <a:pt x="1312" y="438"/>
                    <a:pt x="633" y="935"/>
                    <a:pt x="1" y="1490"/>
                  </a:cubicBezTo>
                  <a:cubicBezTo>
                    <a:pt x="668" y="1003"/>
                    <a:pt x="1386" y="518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8" name="Google Shape;1638;p78"/>
          <p:cNvSpPr/>
          <p:nvPr/>
        </p:nvSpPr>
        <p:spPr>
          <a:xfrm>
            <a:off x="8515868" y="2279964"/>
            <a:ext cx="291912" cy="213633"/>
          </a:xfrm>
          <a:custGeom>
            <a:rect b="b" l="l" r="r" t="t"/>
            <a:pathLst>
              <a:path extrusionOk="0" h="5063" w="5092">
                <a:moveTo>
                  <a:pt x="2542" y="1365"/>
                </a:moveTo>
                <a:cubicBezTo>
                  <a:pt x="2959" y="1365"/>
                  <a:pt x="3362" y="1588"/>
                  <a:pt x="3573" y="1981"/>
                </a:cubicBezTo>
                <a:cubicBezTo>
                  <a:pt x="3573" y="1981"/>
                  <a:pt x="3573" y="1981"/>
                  <a:pt x="3573" y="1982"/>
                </a:cubicBezTo>
                <a:cubicBezTo>
                  <a:pt x="3876" y="2550"/>
                  <a:pt x="3664" y="3258"/>
                  <a:pt x="3094" y="3563"/>
                </a:cubicBezTo>
                <a:cubicBezTo>
                  <a:pt x="2919" y="3657"/>
                  <a:pt x="2731" y="3702"/>
                  <a:pt x="2544" y="3702"/>
                </a:cubicBezTo>
                <a:cubicBezTo>
                  <a:pt x="2128" y="3702"/>
                  <a:pt x="1725" y="3478"/>
                  <a:pt x="1514" y="3085"/>
                </a:cubicBezTo>
                <a:cubicBezTo>
                  <a:pt x="1209" y="2517"/>
                  <a:pt x="1421" y="1809"/>
                  <a:pt x="1990" y="1504"/>
                </a:cubicBezTo>
                <a:cubicBezTo>
                  <a:pt x="2166" y="1409"/>
                  <a:pt x="2355" y="1365"/>
                  <a:pt x="2542" y="1365"/>
                </a:cubicBezTo>
                <a:close/>
                <a:moveTo>
                  <a:pt x="1910" y="0"/>
                </a:moveTo>
                <a:lnTo>
                  <a:pt x="1898" y="439"/>
                </a:lnTo>
                <a:cubicBezTo>
                  <a:pt x="1891" y="568"/>
                  <a:pt x="1814" y="681"/>
                  <a:pt x="1697" y="734"/>
                </a:cubicBezTo>
                <a:lnTo>
                  <a:pt x="1605" y="782"/>
                </a:lnTo>
                <a:cubicBezTo>
                  <a:pt x="1574" y="798"/>
                  <a:pt x="1543" y="817"/>
                  <a:pt x="1514" y="834"/>
                </a:cubicBezTo>
                <a:cubicBezTo>
                  <a:pt x="1459" y="867"/>
                  <a:pt x="1397" y="884"/>
                  <a:pt x="1336" y="884"/>
                </a:cubicBezTo>
                <a:cubicBezTo>
                  <a:pt x="1274" y="884"/>
                  <a:pt x="1213" y="867"/>
                  <a:pt x="1159" y="834"/>
                </a:cubicBezTo>
                <a:lnTo>
                  <a:pt x="785" y="602"/>
                </a:lnTo>
                <a:lnTo>
                  <a:pt x="34" y="1814"/>
                </a:lnTo>
                <a:lnTo>
                  <a:pt x="405" y="2044"/>
                </a:lnTo>
                <a:cubicBezTo>
                  <a:pt x="514" y="2113"/>
                  <a:pt x="574" y="2236"/>
                  <a:pt x="562" y="2363"/>
                </a:cubicBezTo>
                <a:cubicBezTo>
                  <a:pt x="562" y="2433"/>
                  <a:pt x="554" y="2498"/>
                  <a:pt x="562" y="2575"/>
                </a:cubicBezTo>
                <a:cubicBezTo>
                  <a:pt x="566" y="2702"/>
                  <a:pt x="497" y="2822"/>
                  <a:pt x="386" y="2882"/>
                </a:cubicBezTo>
                <a:lnTo>
                  <a:pt x="0" y="3088"/>
                </a:lnTo>
                <a:lnTo>
                  <a:pt x="675" y="4346"/>
                </a:lnTo>
                <a:lnTo>
                  <a:pt x="1060" y="4139"/>
                </a:lnTo>
                <a:cubicBezTo>
                  <a:pt x="1110" y="4112"/>
                  <a:pt x="1164" y="4099"/>
                  <a:pt x="1219" y="4099"/>
                </a:cubicBezTo>
                <a:cubicBezTo>
                  <a:pt x="1287" y="4099"/>
                  <a:pt x="1355" y="4120"/>
                  <a:pt x="1413" y="4161"/>
                </a:cubicBezTo>
                <a:cubicBezTo>
                  <a:pt x="1471" y="4202"/>
                  <a:pt x="1531" y="4240"/>
                  <a:pt x="1594" y="4273"/>
                </a:cubicBezTo>
                <a:cubicBezTo>
                  <a:pt x="1708" y="4333"/>
                  <a:pt x="1776" y="4453"/>
                  <a:pt x="1773" y="4581"/>
                </a:cubicBezTo>
                <a:lnTo>
                  <a:pt x="1759" y="5017"/>
                </a:lnTo>
                <a:lnTo>
                  <a:pt x="3184" y="5063"/>
                </a:lnTo>
                <a:lnTo>
                  <a:pt x="3197" y="4624"/>
                </a:lnTo>
                <a:cubicBezTo>
                  <a:pt x="3202" y="4497"/>
                  <a:pt x="3280" y="4384"/>
                  <a:pt x="3396" y="4331"/>
                </a:cubicBezTo>
                <a:lnTo>
                  <a:pt x="3490" y="4283"/>
                </a:lnTo>
                <a:cubicBezTo>
                  <a:pt x="3521" y="4266"/>
                  <a:pt x="3550" y="4249"/>
                  <a:pt x="3581" y="4232"/>
                </a:cubicBezTo>
                <a:cubicBezTo>
                  <a:pt x="3636" y="4198"/>
                  <a:pt x="3698" y="4181"/>
                  <a:pt x="3760" y="4181"/>
                </a:cubicBezTo>
                <a:cubicBezTo>
                  <a:pt x="3821" y="4181"/>
                  <a:pt x="3883" y="4198"/>
                  <a:pt x="3938" y="4232"/>
                </a:cubicBezTo>
                <a:lnTo>
                  <a:pt x="4301" y="4461"/>
                </a:lnTo>
                <a:lnTo>
                  <a:pt x="5052" y="3251"/>
                </a:lnTo>
                <a:lnTo>
                  <a:pt x="4682" y="3019"/>
                </a:lnTo>
                <a:cubicBezTo>
                  <a:pt x="4574" y="2953"/>
                  <a:pt x="4512" y="2829"/>
                  <a:pt x="4524" y="2702"/>
                </a:cubicBezTo>
                <a:cubicBezTo>
                  <a:pt x="4531" y="2632"/>
                  <a:pt x="4533" y="2560"/>
                  <a:pt x="4531" y="2490"/>
                </a:cubicBezTo>
                <a:cubicBezTo>
                  <a:pt x="4528" y="2361"/>
                  <a:pt x="4596" y="2241"/>
                  <a:pt x="4709" y="2181"/>
                </a:cubicBezTo>
                <a:lnTo>
                  <a:pt x="5092" y="1975"/>
                </a:lnTo>
                <a:lnTo>
                  <a:pt x="4420" y="719"/>
                </a:lnTo>
                <a:lnTo>
                  <a:pt x="4034" y="925"/>
                </a:lnTo>
                <a:cubicBezTo>
                  <a:pt x="3984" y="951"/>
                  <a:pt x="3929" y="964"/>
                  <a:pt x="3875" y="964"/>
                </a:cubicBezTo>
                <a:cubicBezTo>
                  <a:pt x="3807" y="964"/>
                  <a:pt x="3739" y="943"/>
                  <a:pt x="3681" y="902"/>
                </a:cubicBezTo>
                <a:cubicBezTo>
                  <a:pt x="3622" y="861"/>
                  <a:pt x="3562" y="823"/>
                  <a:pt x="3499" y="791"/>
                </a:cubicBezTo>
                <a:cubicBezTo>
                  <a:pt x="3386" y="729"/>
                  <a:pt x="3317" y="611"/>
                  <a:pt x="3321" y="482"/>
                </a:cubicBezTo>
                <a:lnTo>
                  <a:pt x="3334" y="47"/>
                </a:lnTo>
                <a:lnTo>
                  <a:pt x="19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9" name="Google Shape;1639;p78"/>
          <p:cNvGrpSpPr/>
          <p:nvPr/>
        </p:nvGrpSpPr>
        <p:grpSpPr>
          <a:xfrm>
            <a:off x="8205458" y="1831338"/>
            <a:ext cx="446874" cy="298984"/>
            <a:chOff x="4089381" y="1884671"/>
            <a:chExt cx="414694" cy="376887"/>
          </a:xfrm>
        </p:grpSpPr>
        <p:sp>
          <p:nvSpPr>
            <p:cNvPr id="1640" name="Google Shape;1640;p78"/>
            <p:cNvSpPr/>
            <p:nvPr/>
          </p:nvSpPr>
          <p:spPr>
            <a:xfrm>
              <a:off x="4095127" y="1886054"/>
              <a:ext cx="408948" cy="373855"/>
            </a:xfrm>
            <a:custGeom>
              <a:rect b="b" l="l" r="r" t="t"/>
              <a:pathLst>
                <a:path extrusionOk="0" h="7029" w="7687">
                  <a:moveTo>
                    <a:pt x="4130" y="0"/>
                  </a:moveTo>
                  <a:cubicBezTo>
                    <a:pt x="3689" y="0"/>
                    <a:pt x="3240" y="84"/>
                    <a:pt x="2805" y="261"/>
                  </a:cubicBezTo>
                  <a:cubicBezTo>
                    <a:pt x="1011" y="994"/>
                    <a:pt x="148" y="3043"/>
                    <a:pt x="880" y="4840"/>
                  </a:cubicBezTo>
                  <a:lnTo>
                    <a:pt x="1" y="6359"/>
                  </a:lnTo>
                  <a:lnTo>
                    <a:pt x="1" y="6359"/>
                  </a:lnTo>
                  <a:lnTo>
                    <a:pt x="1758" y="6102"/>
                  </a:lnTo>
                  <a:cubicBezTo>
                    <a:pt x="2313" y="6612"/>
                    <a:pt x="3021" y="6931"/>
                    <a:pt x="3772" y="7010"/>
                  </a:cubicBezTo>
                  <a:cubicBezTo>
                    <a:pt x="3895" y="7023"/>
                    <a:pt x="4017" y="7029"/>
                    <a:pt x="4137" y="7029"/>
                  </a:cubicBezTo>
                  <a:cubicBezTo>
                    <a:pt x="5914" y="7029"/>
                    <a:pt x="7440" y="5686"/>
                    <a:pt x="7626" y="3880"/>
                  </a:cubicBezTo>
                  <a:lnTo>
                    <a:pt x="7626" y="3880"/>
                  </a:lnTo>
                  <a:lnTo>
                    <a:pt x="7625" y="3885"/>
                  </a:lnTo>
                  <a:cubicBezTo>
                    <a:pt x="7686" y="3307"/>
                    <a:pt x="7602" y="2724"/>
                    <a:pt x="7385" y="2186"/>
                  </a:cubicBezTo>
                  <a:cubicBezTo>
                    <a:pt x="6828" y="825"/>
                    <a:pt x="5516" y="0"/>
                    <a:pt x="4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8"/>
            <p:cNvSpPr/>
            <p:nvPr/>
          </p:nvSpPr>
          <p:spPr>
            <a:xfrm>
              <a:off x="4089381" y="1884671"/>
              <a:ext cx="414002" cy="376887"/>
            </a:xfrm>
            <a:custGeom>
              <a:rect b="b" l="l" r="r" t="t"/>
              <a:pathLst>
                <a:path extrusionOk="0" h="7086" w="7782">
                  <a:moveTo>
                    <a:pt x="7638" y="2639"/>
                  </a:moveTo>
                  <a:cubicBezTo>
                    <a:pt x="7745" y="3047"/>
                    <a:pt x="7780" y="3476"/>
                    <a:pt x="7734" y="3906"/>
                  </a:cubicBezTo>
                  <a:cubicBezTo>
                    <a:pt x="7782" y="3468"/>
                    <a:pt x="7745" y="3040"/>
                    <a:pt x="7638" y="2639"/>
                  </a:cubicBezTo>
                  <a:close/>
                  <a:moveTo>
                    <a:pt x="4217" y="0"/>
                  </a:moveTo>
                  <a:cubicBezTo>
                    <a:pt x="3526" y="0"/>
                    <a:pt x="2840" y="201"/>
                    <a:pt x="2250" y="590"/>
                  </a:cubicBezTo>
                  <a:cubicBezTo>
                    <a:pt x="1801" y="894"/>
                    <a:pt x="1427" y="1295"/>
                    <a:pt x="1155" y="1764"/>
                  </a:cubicBezTo>
                  <a:cubicBezTo>
                    <a:pt x="607" y="2707"/>
                    <a:pt x="522" y="3847"/>
                    <a:pt x="924" y="4858"/>
                  </a:cubicBezTo>
                  <a:lnTo>
                    <a:pt x="924" y="4858"/>
                  </a:lnTo>
                  <a:lnTo>
                    <a:pt x="64" y="6356"/>
                  </a:lnTo>
                  <a:lnTo>
                    <a:pt x="1" y="6467"/>
                  </a:lnTo>
                  <a:lnTo>
                    <a:pt x="1" y="6467"/>
                  </a:lnTo>
                  <a:lnTo>
                    <a:pt x="128" y="6448"/>
                  </a:lnTo>
                  <a:lnTo>
                    <a:pt x="1859" y="6179"/>
                  </a:lnTo>
                  <a:lnTo>
                    <a:pt x="1859" y="6179"/>
                  </a:lnTo>
                  <a:cubicBezTo>
                    <a:pt x="2341" y="6615"/>
                    <a:pt x="2933" y="6909"/>
                    <a:pt x="3572" y="7031"/>
                  </a:cubicBezTo>
                  <a:cubicBezTo>
                    <a:pt x="3733" y="7060"/>
                    <a:pt x="3896" y="7077"/>
                    <a:pt x="4059" y="7081"/>
                  </a:cubicBezTo>
                  <a:cubicBezTo>
                    <a:pt x="4122" y="7084"/>
                    <a:pt x="4186" y="7086"/>
                    <a:pt x="4250" y="7086"/>
                  </a:cubicBezTo>
                  <a:cubicBezTo>
                    <a:pt x="4349" y="7086"/>
                    <a:pt x="4448" y="7082"/>
                    <a:pt x="4547" y="7072"/>
                  </a:cubicBezTo>
                  <a:cubicBezTo>
                    <a:pt x="4871" y="7041"/>
                    <a:pt x="5188" y="6966"/>
                    <a:pt x="5492" y="6848"/>
                  </a:cubicBezTo>
                  <a:cubicBezTo>
                    <a:pt x="5795" y="6731"/>
                    <a:pt x="6080" y="6572"/>
                    <a:pt x="6339" y="6374"/>
                  </a:cubicBezTo>
                  <a:cubicBezTo>
                    <a:pt x="6603" y="6184"/>
                    <a:pt x="6834" y="5954"/>
                    <a:pt x="7028" y="5692"/>
                  </a:cubicBezTo>
                  <a:cubicBezTo>
                    <a:pt x="7424" y="5174"/>
                    <a:pt x="7667" y="4555"/>
                    <a:pt x="7734" y="3906"/>
                  </a:cubicBezTo>
                  <a:lnTo>
                    <a:pt x="7734" y="3906"/>
                  </a:lnTo>
                  <a:cubicBezTo>
                    <a:pt x="7662" y="4554"/>
                    <a:pt x="7414" y="5167"/>
                    <a:pt x="7014" y="5682"/>
                  </a:cubicBezTo>
                  <a:cubicBezTo>
                    <a:pt x="6820" y="5939"/>
                    <a:pt x="6587" y="6165"/>
                    <a:pt x="6323" y="6354"/>
                  </a:cubicBezTo>
                  <a:cubicBezTo>
                    <a:pt x="6066" y="6546"/>
                    <a:pt x="5780" y="6700"/>
                    <a:pt x="5478" y="6810"/>
                  </a:cubicBezTo>
                  <a:cubicBezTo>
                    <a:pt x="5176" y="6923"/>
                    <a:pt x="4861" y="6992"/>
                    <a:pt x="4540" y="7017"/>
                  </a:cubicBezTo>
                  <a:cubicBezTo>
                    <a:pt x="4460" y="7022"/>
                    <a:pt x="4380" y="7025"/>
                    <a:pt x="4300" y="7025"/>
                  </a:cubicBezTo>
                  <a:cubicBezTo>
                    <a:pt x="4219" y="7025"/>
                    <a:pt x="4139" y="7022"/>
                    <a:pt x="4059" y="7017"/>
                  </a:cubicBezTo>
                  <a:cubicBezTo>
                    <a:pt x="3899" y="7009"/>
                    <a:pt x="3740" y="6990"/>
                    <a:pt x="3584" y="6957"/>
                  </a:cubicBezTo>
                  <a:cubicBezTo>
                    <a:pt x="2953" y="6830"/>
                    <a:pt x="2370" y="6532"/>
                    <a:pt x="1902" y="6093"/>
                  </a:cubicBezTo>
                  <a:lnTo>
                    <a:pt x="1883" y="6076"/>
                  </a:lnTo>
                  <a:lnTo>
                    <a:pt x="1859" y="6076"/>
                  </a:lnTo>
                  <a:lnTo>
                    <a:pt x="228" y="6305"/>
                  </a:lnTo>
                  <a:lnTo>
                    <a:pt x="228" y="6305"/>
                  </a:lnTo>
                  <a:lnTo>
                    <a:pt x="1048" y="4900"/>
                  </a:lnTo>
                  <a:lnTo>
                    <a:pt x="1064" y="4871"/>
                  </a:lnTo>
                  <a:lnTo>
                    <a:pt x="1052" y="4840"/>
                  </a:lnTo>
                  <a:cubicBezTo>
                    <a:pt x="654" y="3858"/>
                    <a:pt x="726" y="2747"/>
                    <a:pt x="1251" y="1824"/>
                  </a:cubicBezTo>
                  <a:cubicBezTo>
                    <a:pt x="1515" y="1372"/>
                    <a:pt x="1873" y="979"/>
                    <a:pt x="2301" y="678"/>
                  </a:cubicBezTo>
                  <a:cubicBezTo>
                    <a:pt x="2735" y="379"/>
                    <a:pt x="3231" y="184"/>
                    <a:pt x="3752" y="107"/>
                  </a:cubicBezTo>
                  <a:cubicBezTo>
                    <a:pt x="3929" y="79"/>
                    <a:pt x="4108" y="66"/>
                    <a:pt x="4288" y="66"/>
                  </a:cubicBezTo>
                  <a:cubicBezTo>
                    <a:pt x="4410" y="66"/>
                    <a:pt x="4532" y="72"/>
                    <a:pt x="4654" y="84"/>
                  </a:cubicBezTo>
                  <a:cubicBezTo>
                    <a:pt x="6122" y="242"/>
                    <a:pt x="7278" y="1293"/>
                    <a:pt x="7638" y="2639"/>
                  </a:cubicBezTo>
                  <a:lnTo>
                    <a:pt x="7638" y="2639"/>
                  </a:lnTo>
                  <a:cubicBezTo>
                    <a:pt x="7477" y="2028"/>
                    <a:pt x="7154" y="1463"/>
                    <a:pt x="6690" y="1010"/>
                  </a:cubicBezTo>
                  <a:cubicBezTo>
                    <a:pt x="6308" y="636"/>
                    <a:pt x="5845" y="352"/>
                    <a:pt x="5338" y="180"/>
                  </a:cubicBezTo>
                  <a:cubicBezTo>
                    <a:pt x="4972" y="60"/>
                    <a:pt x="459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8"/>
            <p:cNvSpPr/>
            <p:nvPr/>
          </p:nvSpPr>
          <p:spPr>
            <a:xfrm>
              <a:off x="4251753" y="1973917"/>
              <a:ext cx="131830" cy="211420"/>
            </a:xfrm>
            <a:custGeom>
              <a:rect b="b" l="l" r="r" t="t"/>
              <a:pathLst>
                <a:path extrusionOk="0" h="3975" w="2478">
                  <a:moveTo>
                    <a:pt x="1116" y="0"/>
                  </a:moveTo>
                  <a:cubicBezTo>
                    <a:pt x="703" y="0"/>
                    <a:pt x="302" y="214"/>
                    <a:pt x="81" y="597"/>
                  </a:cubicBezTo>
                  <a:cubicBezTo>
                    <a:pt x="79" y="599"/>
                    <a:pt x="77" y="601"/>
                    <a:pt x="76" y="604"/>
                  </a:cubicBezTo>
                  <a:cubicBezTo>
                    <a:pt x="0" y="735"/>
                    <a:pt x="47" y="901"/>
                    <a:pt x="177" y="976"/>
                  </a:cubicBezTo>
                  <a:cubicBezTo>
                    <a:pt x="182" y="980"/>
                    <a:pt x="189" y="983"/>
                    <a:pt x="194" y="987"/>
                  </a:cubicBezTo>
                  <a:cubicBezTo>
                    <a:pt x="235" y="1008"/>
                    <a:pt x="279" y="1018"/>
                    <a:pt x="322" y="1018"/>
                  </a:cubicBezTo>
                  <a:cubicBezTo>
                    <a:pt x="419" y="1018"/>
                    <a:pt x="515" y="966"/>
                    <a:pt x="564" y="875"/>
                  </a:cubicBezTo>
                  <a:cubicBezTo>
                    <a:pt x="677" y="683"/>
                    <a:pt x="882" y="566"/>
                    <a:pt x="1105" y="566"/>
                  </a:cubicBezTo>
                  <a:cubicBezTo>
                    <a:pt x="1106" y="566"/>
                    <a:pt x="1108" y="566"/>
                    <a:pt x="1110" y="567"/>
                  </a:cubicBezTo>
                  <a:cubicBezTo>
                    <a:pt x="1461" y="567"/>
                    <a:pt x="1746" y="851"/>
                    <a:pt x="1746" y="1203"/>
                  </a:cubicBezTo>
                  <a:cubicBezTo>
                    <a:pt x="1746" y="1554"/>
                    <a:pt x="1461" y="1839"/>
                    <a:pt x="1110" y="1839"/>
                  </a:cubicBezTo>
                  <a:cubicBezTo>
                    <a:pt x="962" y="1845"/>
                    <a:pt x="844" y="1964"/>
                    <a:pt x="837" y="2113"/>
                  </a:cubicBezTo>
                  <a:lnTo>
                    <a:pt x="837" y="2123"/>
                  </a:lnTo>
                  <a:lnTo>
                    <a:pt x="837" y="2133"/>
                  </a:lnTo>
                  <a:lnTo>
                    <a:pt x="837" y="2725"/>
                  </a:lnTo>
                  <a:cubicBezTo>
                    <a:pt x="837" y="2876"/>
                    <a:pt x="959" y="2997"/>
                    <a:pt x="1110" y="2997"/>
                  </a:cubicBezTo>
                  <a:cubicBezTo>
                    <a:pt x="1260" y="2997"/>
                    <a:pt x="1382" y="2876"/>
                    <a:pt x="1382" y="2725"/>
                  </a:cubicBezTo>
                  <a:lnTo>
                    <a:pt x="1382" y="2356"/>
                  </a:lnTo>
                  <a:lnTo>
                    <a:pt x="1387" y="2358"/>
                  </a:lnTo>
                  <a:cubicBezTo>
                    <a:pt x="1708" y="2283"/>
                    <a:pt x="1982" y="2079"/>
                    <a:pt x="2148" y="1792"/>
                  </a:cubicBezTo>
                  <a:cubicBezTo>
                    <a:pt x="2478" y="1221"/>
                    <a:pt x="2282" y="491"/>
                    <a:pt x="1711" y="160"/>
                  </a:cubicBezTo>
                  <a:cubicBezTo>
                    <a:pt x="1523" y="52"/>
                    <a:pt x="1318" y="0"/>
                    <a:pt x="1116" y="0"/>
                  </a:cubicBezTo>
                  <a:close/>
                  <a:moveTo>
                    <a:pt x="1110" y="3332"/>
                  </a:moveTo>
                  <a:cubicBezTo>
                    <a:pt x="960" y="3339"/>
                    <a:pt x="842" y="3457"/>
                    <a:pt x="837" y="3606"/>
                  </a:cubicBezTo>
                  <a:lnTo>
                    <a:pt x="837" y="3702"/>
                  </a:lnTo>
                  <a:cubicBezTo>
                    <a:pt x="837" y="3853"/>
                    <a:pt x="959" y="3975"/>
                    <a:pt x="1110" y="3975"/>
                  </a:cubicBezTo>
                  <a:cubicBezTo>
                    <a:pt x="1260" y="3975"/>
                    <a:pt x="1382" y="3853"/>
                    <a:pt x="1382" y="3702"/>
                  </a:cubicBezTo>
                  <a:lnTo>
                    <a:pt x="1382" y="3606"/>
                  </a:lnTo>
                  <a:cubicBezTo>
                    <a:pt x="1382" y="3455"/>
                    <a:pt x="1260" y="3332"/>
                    <a:pt x="1110" y="33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3" name="Google Shape;1643;p78"/>
          <p:cNvSpPr txBox="1"/>
          <p:nvPr/>
        </p:nvSpPr>
        <p:spPr>
          <a:xfrm>
            <a:off x="6348425" y="1438250"/>
            <a:ext cx="1519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CATTLESAVIOR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78"/>
          <p:cNvSpPr/>
          <p:nvPr/>
        </p:nvSpPr>
        <p:spPr>
          <a:xfrm>
            <a:off x="6275652" y="2198807"/>
            <a:ext cx="1379231" cy="236831"/>
          </a:xfrm>
          <a:custGeom>
            <a:rect b="b" l="l" r="r" t="t"/>
            <a:pathLst>
              <a:path extrusionOk="0" h="4913" w="19999">
                <a:moveTo>
                  <a:pt x="0" y="1"/>
                </a:moveTo>
                <a:lnTo>
                  <a:pt x="0" y="4912"/>
                </a:lnTo>
                <a:lnTo>
                  <a:pt x="19998" y="4912"/>
                </a:lnTo>
                <a:lnTo>
                  <a:pt x="199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78"/>
          <p:cNvSpPr/>
          <p:nvPr/>
        </p:nvSpPr>
        <p:spPr>
          <a:xfrm>
            <a:off x="6275655" y="2540405"/>
            <a:ext cx="1379231" cy="236831"/>
          </a:xfrm>
          <a:custGeom>
            <a:rect b="b" l="l" r="r" t="t"/>
            <a:pathLst>
              <a:path extrusionOk="0" h="4913" w="19999">
                <a:moveTo>
                  <a:pt x="0" y="1"/>
                </a:moveTo>
                <a:lnTo>
                  <a:pt x="0" y="4912"/>
                </a:lnTo>
                <a:lnTo>
                  <a:pt x="19998" y="4912"/>
                </a:lnTo>
                <a:lnTo>
                  <a:pt x="199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8"/>
          <p:cNvSpPr/>
          <p:nvPr/>
        </p:nvSpPr>
        <p:spPr>
          <a:xfrm>
            <a:off x="6546844" y="2707892"/>
            <a:ext cx="473100" cy="10605"/>
          </a:xfrm>
          <a:custGeom>
            <a:rect b="b" l="l" r="r" t="t"/>
            <a:pathLst>
              <a:path extrusionOk="0" h="220" w="6860">
                <a:moveTo>
                  <a:pt x="0" y="1"/>
                </a:moveTo>
                <a:lnTo>
                  <a:pt x="0" y="220"/>
                </a:lnTo>
                <a:lnTo>
                  <a:pt x="6860" y="220"/>
                </a:lnTo>
                <a:lnTo>
                  <a:pt x="68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8"/>
          <p:cNvSpPr/>
          <p:nvPr/>
        </p:nvSpPr>
        <p:spPr>
          <a:xfrm>
            <a:off x="6674931" y="3421679"/>
            <a:ext cx="473106" cy="10509"/>
          </a:xfrm>
          <a:custGeom>
            <a:rect b="b" l="l" r="r" t="t"/>
            <a:pathLst>
              <a:path extrusionOk="0" h="218" w="6860">
                <a:moveTo>
                  <a:pt x="0" y="0"/>
                </a:moveTo>
                <a:lnTo>
                  <a:pt x="0" y="218"/>
                </a:lnTo>
                <a:lnTo>
                  <a:pt x="6860" y="218"/>
                </a:lnTo>
                <a:lnTo>
                  <a:pt x="6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8"/>
          <p:cNvSpPr/>
          <p:nvPr/>
        </p:nvSpPr>
        <p:spPr>
          <a:xfrm>
            <a:off x="6413672" y="1911353"/>
            <a:ext cx="261239" cy="182697"/>
          </a:xfrm>
          <a:custGeom>
            <a:rect b="b" l="l" r="r" t="t"/>
            <a:pathLst>
              <a:path extrusionOk="0" h="3790" w="3788">
                <a:moveTo>
                  <a:pt x="0" y="1"/>
                </a:moveTo>
                <a:lnTo>
                  <a:pt x="0" y="3790"/>
                </a:lnTo>
                <a:lnTo>
                  <a:pt x="3787" y="3790"/>
                </a:lnTo>
                <a:lnTo>
                  <a:pt x="378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78"/>
          <p:cNvSpPr txBox="1"/>
          <p:nvPr/>
        </p:nvSpPr>
        <p:spPr>
          <a:xfrm>
            <a:off x="610300" y="1064500"/>
            <a:ext cx="522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Add more diseases for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Monitor and keep the App data up to 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78"/>
          <p:cNvSpPr/>
          <p:nvPr/>
        </p:nvSpPr>
        <p:spPr>
          <a:xfrm>
            <a:off x="610300" y="3421685"/>
            <a:ext cx="4962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Find the nearest Veterinary Hospital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Cattle Community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78"/>
          <p:cNvSpPr txBox="1"/>
          <p:nvPr/>
        </p:nvSpPr>
        <p:spPr>
          <a:xfrm>
            <a:off x="610298" y="2891375"/>
            <a:ext cx="26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rPr>
              <a:t>New Features:</a:t>
            </a:r>
            <a:endParaRPr b="1" i="0" sz="2400" u="none" cap="none" strike="noStrike">
              <a:solidFill>
                <a:schemeClr val="accent6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52" name="Google Shape;1652;p78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42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79"/>
          <p:cNvSpPr txBox="1"/>
          <p:nvPr>
            <p:ph type="title"/>
          </p:nvPr>
        </p:nvSpPr>
        <p:spPr>
          <a:xfrm>
            <a:off x="720000" y="320106"/>
            <a:ext cx="7704000" cy="4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References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200">
                <a:solidFill>
                  <a:srgbClr val="FFFA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Sun, Role of livestock in our economy: Daily sun —. [Online]. Available: https://www.daily-sun.com/printversion/details/611300/Role-of-Livestockin-Our-Economy.</a:t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200">
                <a:solidFill>
                  <a:srgbClr val="FFFA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Genemo, “Detecting high-risk area for lumpy skin disease in cattle using deep learning feature,” Advances in Artificial Intelligence Research, vol. 3, no. 1, pp. 27–35, 2023. </a:t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200">
                <a:solidFill>
                  <a:srgbClr val="FFFA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Rony, D. Barai, M. Z. Hasan, et al., “Automated foot and mouth disease classification using transfer learning-based deep convolutional neural network,” pp. 1–6, 202</a:t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200">
                <a:solidFill>
                  <a:srgbClr val="FFFA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Rony, D. Barai, Z. Hasan, et al., “Cattle external disease classification using deep learning techniques,” pp. 1–7, 2021.</a:t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200">
                <a:solidFill>
                  <a:srgbClr val="FFFA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Shivaanivarsha, P. B. Lakshmidevi, and J. T. Josy, “A convnet based realtime detection and interpretation of bovine disorders,” pp. 1–6, 2022. doi: 10.1109/IC3IOT53935.2022.9767880.</a:t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200">
                <a:solidFill>
                  <a:srgbClr val="FFFA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 Katamba and B. Mutebi, “Jaguza livestock app, the app transforming livestock production and strengthening food security,” in 2017 IST-Africa Week Conference (IST-Africa), IEEE, 2017, pp. 1–12.</a:t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AEA"/>
              </a:solidFill>
            </a:endParaRPr>
          </a:p>
        </p:txBody>
      </p:sp>
      <p:sp>
        <p:nvSpPr>
          <p:cNvPr id="1658" name="Google Shape;1658;p79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43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80"/>
          <p:cNvSpPr txBox="1"/>
          <p:nvPr>
            <p:ph type="title"/>
          </p:nvPr>
        </p:nvSpPr>
        <p:spPr>
          <a:xfrm>
            <a:off x="3124200" y="1555700"/>
            <a:ext cx="2590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6"/>
                </a:solidFill>
              </a:rPr>
              <a:t>Thank You.</a:t>
            </a:r>
            <a:br>
              <a:rPr lang="en">
                <a:solidFill>
                  <a:schemeClr val="accent6"/>
                </a:solidFill>
              </a:rPr>
            </a:br>
            <a:br>
              <a:rPr lang="en">
                <a:solidFill>
                  <a:schemeClr val="accent6"/>
                </a:solidFill>
              </a:rPr>
            </a:br>
            <a:endParaRPr>
              <a:solidFill>
                <a:schemeClr val="accent6"/>
              </a:solidFill>
            </a:endParaRPr>
          </a:p>
        </p:txBody>
      </p:sp>
      <p:sp>
        <p:nvSpPr>
          <p:cNvPr id="1664" name="Google Shape;1664;p80"/>
          <p:cNvSpPr txBox="1"/>
          <p:nvPr/>
        </p:nvSpPr>
        <p:spPr>
          <a:xfrm>
            <a:off x="2187300" y="2364675"/>
            <a:ext cx="4464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Do you have any questions?</a:t>
            </a:r>
            <a:endParaRPr b="1" sz="30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idx="18" type="title"/>
          </p:nvPr>
        </p:nvSpPr>
        <p:spPr>
          <a:xfrm>
            <a:off x="1761800" y="315375"/>
            <a:ext cx="7740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Research Contribution</a:t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328" name="Google Shape;328;p40"/>
          <p:cNvSpPr txBox="1"/>
          <p:nvPr>
            <p:ph idx="18" type="title"/>
          </p:nvPr>
        </p:nvSpPr>
        <p:spPr>
          <a:xfrm>
            <a:off x="130350" y="1204725"/>
            <a:ext cx="88833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Conducting an survey on (N=26) cattle owners and find out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 3 of the most common external diseases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Collecting the dataset &amp; exploring 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different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 CNN models.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Proposing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 a new CNN model with 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less parameters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Developing the ‘CattleSavior’ mobile App which can accurately detect 3 diseases with 6 other necessary 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features</a:t>
            </a: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entury"/>
              <a:buChar char="●"/>
            </a:pPr>
            <a:r>
              <a:rPr b="0" lang="en" sz="19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Collecting cattle farmers’ feedback (N=11) by another survey.</a:t>
            </a:r>
            <a:endParaRPr b="0" sz="19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b="0" sz="18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b="0" sz="1800">
              <a:highlight>
                <a:schemeClr val="dk1"/>
              </a:highlight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4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4294967295" type="title"/>
          </p:nvPr>
        </p:nvSpPr>
        <p:spPr>
          <a:xfrm>
            <a:off x="2699775" y="198350"/>
            <a:ext cx="3394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solidFill>
                  <a:schemeClr val="accent6"/>
                </a:solidFill>
                <a:highlight>
                  <a:schemeClr val="dk1"/>
                </a:highlight>
              </a:rPr>
              <a:t>Related Work</a:t>
            </a:r>
            <a:endParaRPr sz="3000">
              <a:solidFill>
                <a:schemeClr val="accent6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335" name="Google Shape;335;p41"/>
          <p:cNvSpPr txBox="1"/>
          <p:nvPr>
            <p:ph idx="4294967295" type="title"/>
          </p:nvPr>
        </p:nvSpPr>
        <p:spPr>
          <a:xfrm>
            <a:off x="449200" y="754975"/>
            <a:ext cx="8612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2000"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Machine Learning (ML) and Deep learning (DL) aspect</a:t>
            </a:r>
            <a:endParaRPr b="0" sz="2000"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graphicFrame>
        <p:nvGraphicFramePr>
          <p:cNvPr id="336" name="Google Shape;336;p41"/>
          <p:cNvGraphicFramePr/>
          <p:nvPr/>
        </p:nvGraphicFramePr>
        <p:xfrm>
          <a:off x="492300" y="134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1632700"/>
                <a:gridCol w="3041350"/>
                <a:gridCol w="1376575"/>
                <a:gridCol w="2016875"/>
              </a:tblGrid>
              <a:tr h="48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chemeClr val="lt1"/>
                          </a:solidFill>
                        </a:rPr>
                        <a:t>Disease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chemeClr val="lt1"/>
                          </a:solidFill>
                        </a:rPr>
                        <a:t>     Models used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chemeClr val="lt1"/>
                          </a:solidFill>
                        </a:rPr>
                        <a:t>    Accuracy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chemeClr val="lt1"/>
                          </a:solidFill>
                        </a:rPr>
                        <a:t>  Data Collection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Lumpy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ANN, KNN,  LR, NB, SVM, DT, RF, Gaussian Naive Bayes,SGD, LGBM, GB, Adaboost, XGB,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Inception-v3, VGG-16, VGG-19, 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     92.5%,97%,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98%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Mendeley,Kaggle, Self-collection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Bovine mastitis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SVM, Random forest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81%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Kaggle,Self-collection(Using EID device)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Foot and Mouth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Artificial Neural Network, CNN- AlexNet, GoogleNet, ResNet, VGC-16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91%,94%,95%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</a:rPr>
                        <a:t>Self-collection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41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5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4294967295" type="title"/>
          </p:nvPr>
        </p:nvSpPr>
        <p:spPr>
          <a:xfrm>
            <a:off x="240350" y="332050"/>
            <a:ext cx="8670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2200">
                <a:solidFill>
                  <a:schemeClr val="accent6"/>
                </a:solidFill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Related works in HCI aspect</a:t>
            </a:r>
            <a:endParaRPr b="0" sz="2200">
              <a:solidFill>
                <a:schemeClr val="accent6"/>
              </a:solidFill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graphicFrame>
        <p:nvGraphicFramePr>
          <p:cNvPr id="343" name="Google Shape;343;p42"/>
          <p:cNvGraphicFramePr/>
          <p:nvPr/>
        </p:nvGraphicFramePr>
        <p:xfrm>
          <a:off x="333650" y="97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{506038C6-8E8D-499A-8353-44F57B1B8FAE}</a:tableStyleId>
              </a:tblPr>
              <a:tblGrid>
                <a:gridCol w="2132975"/>
                <a:gridCol w="2335175"/>
                <a:gridCol w="2523075"/>
                <a:gridCol w="1492800"/>
              </a:tblGrid>
              <a:tr h="69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</a:rPr>
                        <a:t>APP Name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</a:rPr>
                        <a:t>Features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</a:rPr>
                        <a:t>     Models used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</a:rPr>
                        <a:t>  Accuracy</a:t>
                      </a:r>
                      <a:endParaRPr b="1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Android app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chemeClr val="lt1"/>
                          </a:solidFill>
                        </a:rPr>
                        <a:t>(Author: Shivaanivarsha et al)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" sz="1600">
                          <a:solidFill>
                            <a:schemeClr val="lt1"/>
                          </a:solidFill>
                        </a:rPr>
                        <a:t>[5]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Detects 4 types of bovine disease 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CNN, TensorFlow Lite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98.5%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9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Jaguza Livestock App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(Author:Katamba et al) [</a:t>
                      </a:r>
                      <a:r>
                        <a:rPr lang="en" sz="1600">
                          <a:solidFill>
                            <a:schemeClr val="lt1"/>
                          </a:solidFill>
                        </a:rPr>
                        <a:t>6</a:t>
                      </a: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]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                                                  Features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99275">
                <a:tc vMerge="1"/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lt1"/>
                          </a:solidFill>
                        </a:rPr>
                        <a:t>Disease detection, Real-time animal tracking, Animal disease diagnosis, Veterinary doctor information, and Weather updates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44" name="Google Shape;344;p42"/>
          <p:cNvSpPr txBox="1"/>
          <p:nvPr>
            <p:ph idx="4294967295" type="title"/>
          </p:nvPr>
        </p:nvSpPr>
        <p:spPr>
          <a:xfrm>
            <a:off x="299450" y="3902200"/>
            <a:ext cx="87390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700">
                <a:solidFill>
                  <a:schemeClr val="accent6"/>
                </a:solidFill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N.B: At the best of our knowledge from these </a:t>
            </a:r>
            <a:r>
              <a:rPr b="0" lang="en" sz="1700">
                <a:solidFill>
                  <a:schemeClr val="accent6"/>
                </a:solidFill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researches</a:t>
            </a:r>
            <a:r>
              <a:rPr b="0" lang="en" sz="1700">
                <a:solidFill>
                  <a:schemeClr val="accent6"/>
                </a:solidFill>
                <a:highlight>
                  <a:schemeClr val="dk1"/>
                </a:highlight>
                <a:latin typeface="Century"/>
                <a:ea typeface="Century"/>
                <a:cs typeface="Century"/>
                <a:sym typeface="Century"/>
              </a:rPr>
              <a:t> there is no such work that can detect diseases &amp; give feedback based on the detected disease.</a:t>
            </a:r>
            <a:endParaRPr b="0" sz="1700">
              <a:solidFill>
                <a:schemeClr val="accent6"/>
              </a:solidFill>
              <a:highlight>
                <a:schemeClr val="dk1"/>
              </a:highlight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6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603738" y="598594"/>
            <a:ext cx="82296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Survey Data Collection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descr="A person standing in front of a desk&#10;&#10;Description automatically generated" id="351" name="Google Shape;351;p43"/>
          <p:cNvPicPr preferRelativeResize="0"/>
          <p:nvPr/>
        </p:nvPicPr>
        <p:blipFill rotWithShape="1">
          <a:blip r:embed="rId3">
            <a:alphaModFix/>
          </a:blip>
          <a:srcRect b="-268" l="0" r="102" t="11859"/>
          <a:stretch/>
        </p:blipFill>
        <p:spPr>
          <a:xfrm>
            <a:off x="1038958" y="1541276"/>
            <a:ext cx="7066089" cy="2407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7</a:t>
            </a:r>
            <a:endParaRPr sz="100"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type="title"/>
          </p:nvPr>
        </p:nvSpPr>
        <p:spPr>
          <a:xfrm>
            <a:off x="369277" y="110621"/>
            <a:ext cx="8229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chemeClr val="accent6"/>
                </a:solidFill>
              </a:rPr>
              <a:t>S</a:t>
            </a:r>
            <a:r>
              <a:rPr lang="en" sz="3200">
                <a:solidFill>
                  <a:schemeClr val="accent6"/>
                </a:solidFill>
              </a:rPr>
              <a:t>urvey Plan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501900" y="2309800"/>
            <a:ext cx="398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Two types of survey: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      i) Offline survey.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      ii) Online survey.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Anal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yze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all the responses. 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545854" y="1349984"/>
            <a:ext cx="355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Make </a:t>
            </a:r>
            <a:r>
              <a:rPr lang="en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</a:t>
            </a: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 questionnaire.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entury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Select survey conduction area.</a:t>
            </a:r>
            <a:endParaRPr i="0" sz="18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>
            <a:off x="4976235" y="776548"/>
            <a:ext cx="39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Offline                                      Online</a:t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>
            <a:off x="8271450" y="4419600"/>
            <a:ext cx="7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800"/>
                </a:solidFill>
                <a:latin typeface="Chivo"/>
                <a:ea typeface="Chivo"/>
                <a:cs typeface="Chivo"/>
                <a:sym typeface="Chivo"/>
              </a:rPr>
              <a:t>8</a:t>
            </a:r>
            <a:endParaRPr sz="100">
              <a:solidFill>
                <a:srgbClr val="FFC800"/>
              </a:solidFill>
            </a:endParaRPr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125" y="1084350"/>
            <a:ext cx="2011075" cy="34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50" y="1084350"/>
            <a:ext cx="2166950" cy="34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tisfaction Survey Newsletter by Slidesgo">
  <a:themeElements>
    <a:clrScheme name="Simple Light">
      <a:dk1>
        <a:srgbClr val="263238"/>
      </a:dk1>
      <a:lt1>
        <a:srgbClr val="FFFFFF"/>
      </a:lt1>
      <a:dk2>
        <a:srgbClr val="5B7888"/>
      </a:dk2>
      <a:lt2>
        <a:srgbClr val="354F5C"/>
      </a:lt2>
      <a:accent1>
        <a:srgbClr val="A6A6A6"/>
      </a:accent1>
      <a:accent2>
        <a:srgbClr val="DBDBDB"/>
      </a:accent2>
      <a:accent3>
        <a:srgbClr val="EBEBEB"/>
      </a:accent3>
      <a:accent4>
        <a:srgbClr val="EB9481"/>
      </a:accent4>
      <a:accent5>
        <a:srgbClr val="F7A9A0"/>
      </a:accent5>
      <a:accent6>
        <a:srgbClr val="F7BD1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